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6"/>
  </p:notesMasterIdLst>
  <p:sldIdLst>
    <p:sldId id="256" r:id="rId2"/>
    <p:sldId id="341" r:id="rId3"/>
    <p:sldId id="257" r:id="rId4"/>
    <p:sldId id="258" r:id="rId5"/>
    <p:sldId id="262" r:id="rId6"/>
    <p:sldId id="264" r:id="rId7"/>
    <p:sldId id="342" r:id="rId8"/>
    <p:sldId id="343" r:id="rId9"/>
    <p:sldId id="265" r:id="rId10"/>
    <p:sldId id="266" r:id="rId11"/>
    <p:sldId id="344" r:id="rId12"/>
    <p:sldId id="283" r:id="rId13"/>
    <p:sldId id="345" r:id="rId14"/>
    <p:sldId id="292" r:id="rId15"/>
    <p:sldId id="293" r:id="rId16"/>
    <p:sldId id="346" r:id="rId17"/>
    <p:sldId id="299" r:id="rId18"/>
    <p:sldId id="300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03" r:id="rId28"/>
    <p:sldId id="355" r:id="rId29"/>
    <p:sldId id="356" r:id="rId30"/>
    <p:sldId id="357" r:id="rId31"/>
    <p:sldId id="358" r:id="rId32"/>
    <p:sldId id="359" r:id="rId33"/>
    <p:sldId id="360" r:id="rId34"/>
    <p:sldId id="361" r:id="rId3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37"/>
    </p:embeddedFont>
    <p:embeddedFont>
      <p:font typeface="ADLaM Display" panose="02010000000000000000" pitchFamily="2" charset="0"/>
      <p:regular r:id="rId38"/>
    </p:embeddedFont>
    <p:embeddedFont>
      <p:font typeface="Anaheim"/>
      <p:regular r:id="rId39"/>
      <p:bold r:id="rId40"/>
    </p:embeddedFont>
    <p:embeddedFont>
      <p:font typeface="Cascadia Mono" panose="020B0609020000020004" pitchFamily="49" charset="0"/>
      <p:regular r:id="rId41"/>
      <p:bold r:id="rId42"/>
      <p:italic r:id="rId43"/>
      <p:boldItalic r:id="rId44"/>
    </p:embeddedFont>
    <p:embeddedFont>
      <p:font typeface="Inter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93EF4-AF61-49D7-B2CA-5C6335730109}">
  <a:tblStyle styleId="{E5A93EF4-AF61-49D7-B2CA-5C63357301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A8AA62-2A65-4AF8-BA93-75E632D233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1530717f9dd_2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1530717f9dd_2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4">
          <a:extLst>
            <a:ext uri="{FF2B5EF4-FFF2-40B4-BE49-F238E27FC236}">
              <a16:creationId xmlns:a16="http://schemas.microsoft.com/office/drawing/2014/main" id="{A7C45FF0-2234-E659-478A-471FD478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5" name="Google Shape;6885;gd5260bdd85_0_270:notes">
            <a:extLst>
              <a:ext uri="{FF2B5EF4-FFF2-40B4-BE49-F238E27FC236}">
                <a16:creationId xmlns:a16="http://schemas.microsoft.com/office/drawing/2014/main" id="{FDA5610F-6F8A-3989-2707-C56B4ACB2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6" name="Google Shape;6886;gd5260bdd85_0_270:notes">
            <a:extLst>
              <a:ext uri="{FF2B5EF4-FFF2-40B4-BE49-F238E27FC236}">
                <a16:creationId xmlns:a16="http://schemas.microsoft.com/office/drawing/2014/main" id="{D621F0B9-9DD5-1708-57DC-E345F145D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69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g11366085d9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7" name="Google Shape;5967;g11366085d9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>
          <a:extLst>
            <a:ext uri="{FF2B5EF4-FFF2-40B4-BE49-F238E27FC236}">
              <a16:creationId xmlns:a16="http://schemas.microsoft.com/office/drawing/2014/main" id="{01FB3545-00B4-18A8-DE1C-2E3853A3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d431007ba2_0_215:notes">
            <a:extLst>
              <a:ext uri="{FF2B5EF4-FFF2-40B4-BE49-F238E27FC236}">
                <a16:creationId xmlns:a16="http://schemas.microsoft.com/office/drawing/2014/main" id="{10CDEC16-CCBB-D1E8-C765-D9A99E28A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d431007ba2_0_215:notes">
            <a:extLst>
              <a:ext uri="{FF2B5EF4-FFF2-40B4-BE49-F238E27FC236}">
                <a16:creationId xmlns:a16="http://schemas.microsoft.com/office/drawing/2014/main" id="{5CFAF021-04EE-3F64-D712-2AB495EFB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486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11366085d9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11366085d9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1" name="Google Shape;7811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9">
          <a:extLst>
            <a:ext uri="{FF2B5EF4-FFF2-40B4-BE49-F238E27FC236}">
              <a16:creationId xmlns:a16="http://schemas.microsoft.com/office/drawing/2014/main" id="{EA3ACD98-6966-724C-7C21-E2331B34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gd5260bdd85_0_114:notes">
            <a:extLst>
              <a:ext uri="{FF2B5EF4-FFF2-40B4-BE49-F238E27FC236}">
                <a16:creationId xmlns:a16="http://schemas.microsoft.com/office/drawing/2014/main" id="{49574A62-50BC-5226-362F-9C3C26117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1" name="Google Shape;7811;gd5260bdd85_0_114:notes">
            <a:extLst>
              <a:ext uri="{FF2B5EF4-FFF2-40B4-BE49-F238E27FC236}">
                <a16:creationId xmlns:a16="http://schemas.microsoft.com/office/drawing/2014/main" id="{0E75C9A6-4794-BD45-1B79-750657863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41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g11366085d9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3" name="Google Shape;8283;g11366085d9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E44C9C66-46EA-3CC6-0CD7-47DA42AE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862E06BF-DE55-D96D-F95A-0A6C96C6E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4E1384F2-ADFA-CBD3-D113-6137EF872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15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>
          <a:extLst>
            <a:ext uri="{FF2B5EF4-FFF2-40B4-BE49-F238E27FC236}">
              <a16:creationId xmlns:a16="http://schemas.microsoft.com/office/drawing/2014/main" id="{19FE8A25-434D-BF2F-319A-F61FC58A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1535f8946a9_0_1:notes">
            <a:extLst>
              <a:ext uri="{FF2B5EF4-FFF2-40B4-BE49-F238E27FC236}">
                <a16:creationId xmlns:a16="http://schemas.microsoft.com/office/drawing/2014/main" id="{AD1B8B30-C017-AEED-9CAC-A047A49AB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1535f8946a9_0_1:notes">
            <a:extLst>
              <a:ext uri="{FF2B5EF4-FFF2-40B4-BE49-F238E27FC236}">
                <a16:creationId xmlns:a16="http://schemas.microsoft.com/office/drawing/2014/main" id="{13D2EB69-AA8E-8E29-6584-76C84A727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8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927538C9-5BD3-E714-BF94-019932FE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339705AD-9591-39E6-806B-3BE068BEA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8C29B2A6-1605-62D3-1AAA-E6E9671F3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97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A8FE0F0E-277C-831D-EA0F-6EAF61AF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17EFE942-D13F-2E3C-CD08-FDC0A1D51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BC1CE589-7408-7B80-3325-4755FAAD4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60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D6493BDD-6B2D-BBFD-B9E2-4E43CB3A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CC4E00ED-80C0-31EF-829C-FE03C55C2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49EC2580-50B0-2836-6808-BB6A79976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100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465C6B14-E484-94A9-B52F-FF7EEBAB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67231FE6-1759-77A3-C2D3-E8065FFCC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91272E64-E45B-4452-E304-053FEFE99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09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D5880174-78A6-863D-1605-0C7D752AE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2909497D-80E7-351A-EE9C-19077F887B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E9254521-E535-EAB8-4CE3-5DA353DF9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22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EEEBE3DC-1AAC-2C23-9DDD-C1A69F0E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9B974A29-6F86-50D4-332C-7DB542460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242F91B7-CB48-2032-6A78-35D8B9FF7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1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>
          <a:extLst>
            <a:ext uri="{FF2B5EF4-FFF2-40B4-BE49-F238E27FC236}">
              <a16:creationId xmlns:a16="http://schemas.microsoft.com/office/drawing/2014/main" id="{2E9A8AEC-527A-921F-C39C-32B274E22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>
            <a:extLst>
              <a:ext uri="{FF2B5EF4-FFF2-40B4-BE49-F238E27FC236}">
                <a16:creationId xmlns:a16="http://schemas.microsoft.com/office/drawing/2014/main" id="{805CB0A2-DD28-F77B-6ED4-4A5CCE2EC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>
            <a:extLst>
              <a:ext uri="{FF2B5EF4-FFF2-40B4-BE49-F238E27FC236}">
                <a16:creationId xmlns:a16="http://schemas.microsoft.com/office/drawing/2014/main" id="{ADB1B842-C5E5-6EBF-240B-C0F1748EA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26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>
          <a:extLst>
            <a:ext uri="{FF2B5EF4-FFF2-40B4-BE49-F238E27FC236}">
              <a16:creationId xmlns:a16="http://schemas.microsoft.com/office/drawing/2014/main" id="{1F534D76-7D2E-8E1D-C502-BC9129A3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>
            <a:extLst>
              <a:ext uri="{FF2B5EF4-FFF2-40B4-BE49-F238E27FC236}">
                <a16:creationId xmlns:a16="http://schemas.microsoft.com/office/drawing/2014/main" id="{4D5B3692-3676-A71E-B1A2-372492531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>
            <a:extLst>
              <a:ext uri="{FF2B5EF4-FFF2-40B4-BE49-F238E27FC236}">
                <a16:creationId xmlns:a16="http://schemas.microsoft.com/office/drawing/2014/main" id="{5A005619-4816-9B38-AE1C-9FFD13798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0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>
          <a:extLst>
            <a:ext uri="{FF2B5EF4-FFF2-40B4-BE49-F238E27FC236}">
              <a16:creationId xmlns:a16="http://schemas.microsoft.com/office/drawing/2014/main" id="{CA342885-0088-24D8-3A9B-52348381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>
            <a:extLst>
              <a:ext uri="{FF2B5EF4-FFF2-40B4-BE49-F238E27FC236}">
                <a16:creationId xmlns:a16="http://schemas.microsoft.com/office/drawing/2014/main" id="{D45963F8-2E42-9AFD-3010-616C499EB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>
            <a:extLst>
              <a:ext uri="{FF2B5EF4-FFF2-40B4-BE49-F238E27FC236}">
                <a16:creationId xmlns:a16="http://schemas.microsoft.com/office/drawing/2014/main" id="{644B7061-0DAE-714C-2336-C20166152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6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>
          <a:extLst>
            <a:ext uri="{FF2B5EF4-FFF2-40B4-BE49-F238E27FC236}">
              <a16:creationId xmlns:a16="http://schemas.microsoft.com/office/drawing/2014/main" id="{9FE90648-07BB-F827-7080-B07C1B95F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>
            <a:extLst>
              <a:ext uri="{FF2B5EF4-FFF2-40B4-BE49-F238E27FC236}">
                <a16:creationId xmlns:a16="http://schemas.microsoft.com/office/drawing/2014/main" id="{BE07AC49-2F42-77D2-3548-594A5E675E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>
            <a:extLst>
              <a:ext uri="{FF2B5EF4-FFF2-40B4-BE49-F238E27FC236}">
                <a16:creationId xmlns:a16="http://schemas.microsoft.com/office/drawing/2014/main" id="{BD289264-29FA-94EE-9025-C51A0FAF6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4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>
          <a:extLst>
            <a:ext uri="{FF2B5EF4-FFF2-40B4-BE49-F238E27FC236}">
              <a16:creationId xmlns:a16="http://schemas.microsoft.com/office/drawing/2014/main" id="{122B0728-2410-EC4D-E81F-DE96F8AE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>
            <a:extLst>
              <a:ext uri="{FF2B5EF4-FFF2-40B4-BE49-F238E27FC236}">
                <a16:creationId xmlns:a16="http://schemas.microsoft.com/office/drawing/2014/main" id="{9ADDCB23-D8FD-0507-0D12-BEC688E31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>
            <a:extLst>
              <a:ext uri="{FF2B5EF4-FFF2-40B4-BE49-F238E27FC236}">
                <a16:creationId xmlns:a16="http://schemas.microsoft.com/office/drawing/2014/main" id="{BB2EF923-7E7E-FEA4-EF72-889F697E4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229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>
          <a:extLst>
            <a:ext uri="{FF2B5EF4-FFF2-40B4-BE49-F238E27FC236}">
              <a16:creationId xmlns:a16="http://schemas.microsoft.com/office/drawing/2014/main" id="{ADA57050-3989-5FC5-97DD-79A4F61CC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>
            <a:extLst>
              <a:ext uri="{FF2B5EF4-FFF2-40B4-BE49-F238E27FC236}">
                <a16:creationId xmlns:a16="http://schemas.microsoft.com/office/drawing/2014/main" id="{51F6B202-C0D5-B605-8DEE-D56CA7480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>
            <a:extLst>
              <a:ext uri="{FF2B5EF4-FFF2-40B4-BE49-F238E27FC236}">
                <a16:creationId xmlns:a16="http://schemas.microsoft.com/office/drawing/2014/main" id="{C69F479E-494D-613D-C1CB-EEF363CB03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992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>
          <a:extLst>
            <a:ext uri="{FF2B5EF4-FFF2-40B4-BE49-F238E27FC236}">
              <a16:creationId xmlns:a16="http://schemas.microsoft.com/office/drawing/2014/main" id="{18B055B0-8BFB-C4ED-9765-7AA60428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11366085d99_0_44:notes">
            <a:extLst>
              <a:ext uri="{FF2B5EF4-FFF2-40B4-BE49-F238E27FC236}">
                <a16:creationId xmlns:a16="http://schemas.microsoft.com/office/drawing/2014/main" id="{4814EBE6-EF5D-E126-7425-E87B7470D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11366085d99_0_44:notes">
            <a:extLst>
              <a:ext uri="{FF2B5EF4-FFF2-40B4-BE49-F238E27FC236}">
                <a16:creationId xmlns:a16="http://schemas.microsoft.com/office/drawing/2014/main" id="{8A9CDC92-1D42-836F-A403-F4AD89C27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9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0">
          <a:extLst>
            <a:ext uri="{FF2B5EF4-FFF2-40B4-BE49-F238E27FC236}">
              <a16:creationId xmlns:a16="http://schemas.microsoft.com/office/drawing/2014/main" id="{975AC4D1-00C5-FB11-4F40-368A6AAC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54dda1946d_6_322:notes">
            <a:extLst>
              <a:ext uri="{FF2B5EF4-FFF2-40B4-BE49-F238E27FC236}">
                <a16:creationId xmlns:a16="http://schemas.microsoft.com/office/drawing/2014/main" id="{55F95C84-47A4-70E2-AED3-7F3F0CB7F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54dda1946d_6_322:notes">
            <a:extLst>
              <a:ext uri="{FF2B5EF4-FFF2-40B4-BE49-F238E27FC236}">
                <a16:creationId xmlns:a16="http://schemas.microsoft.com/office/drawing/2014/main" id="{602D2A47-DA52-4748-0EB8-25940CF5A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61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>
          <a:extLst>
            <a:ext uri="{FF2B5EF4-FFF2-40B4-BE49-F238E27FC236}">
              <a16:creationId xmlns:a16="http://schemas.microsoft.com/office/drawing/2014/main" id="{7B9DA333-B530-120C-C2C2-69279BE6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11366085d99_0_44:notes">
            <a:extLst>
              <a:ext uri="{FF2B5EF4-FFF2-40B4-BE49-F238E27FC236}">
                <a16:creationId xmlns:a16="http://schemas.microsoft.com/office/drawing/2014/main" id="{E096D340-682A-E695-C950-D0DE2CEE9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11366085d99_0_44:notes">
            <a:extLst>
              <a:ext uri="{FF2B5EF4-FFF2-40B4-BE49-F238E27FC236}">
                <a16:creationId xmlns:a16="http://schemas.microsoft.com/office/drawing/2014/main" id="{60E1F5FB-56FF-D536-07C6-CBFEB5DB8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98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10" name="Google Shape;10;p2"/>
            <p:cNvSpPr/>
            <p:nvPr/>
          </p:nvSpPr>
          <p:spPr>
            <a:xfrm>
              <a:off x="5025" y="1299850"/>
              <a:ext cx="9140707" cy="3522165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972950" y="257125"/>
              <a:ext cx="169775" cy="4609241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" y="247650"/>
              <a:ext cx="169775" cy="4618635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69884" y="4505102"/>
              <a:ext cx="8807563" cy="318713"/>
              <a:chOff x="188112" y="4401147"/>
              <a:chExt cx="8663745" cy="305867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57810" y="48204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69550" y="49919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70769" y="49919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24907" y="49919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38409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4054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81700" y="1784775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2307600" y="3618619"/>
            <a:ext cx="45288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21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616" name="Google Shape;616;p21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21"/>
            <p:cNvGrpSpPr/>
            <p:nvPr/>
          </p:nvGrpSpPr>
          <p:grpSpPr>
            <a:xfrm>
              <a:off x="-540125" y="-9525"/>
              <a:ext cx="10224238" cy="5148650"/>
              <a:chOff x="-540125" y="-9525"/>
              <a:chExt cx="10224238" cy="514865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-9525" y="438375"/>
                <a:ext cx="9153523" cy="302799"/>
              </a:xfrm>
              <a:custGeom>
                <a:avLst/>
                <a:gdLst/>
                <a:ahLst/>
                <a:cxnLst/>
                <a:rect l="l" t="t" r="r" b="b"/>
                <a:pathLst>
                  <a:path w="27423" h="1375" extrusionOk="0">
                    <a:moveTo>
                      <a:pt x="1" y="1"/>
                    </a:moveTo>
                    <a:lnTo>
                      <a:pt x="1" y="1374"/>
                    </a:lnTo>
                    <a:lnTo>
                      <a:pt x="27422" y="1374"/>
                    </a:lnTo>
                    <a:lnTo>
                      <a:pt x="274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-134261" y="215612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-540125" y="-9525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-540125" y="-9525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710332" y="3759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-340627" y="121200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21"/>
              <p:cNvGrpSpPr/>
              <p:nvPr/>
            </p:nvGrpSpPr>
            <p:grpSpPr>
              <a:xfrm>
                <a:off x="-369550" y="247648"/>
                <a:ext cx="9889274" cy="4891477"/>
                <a:chOff x="-369550" y="247648"/>
                <a:chExt cx="9889274" cy="4891477"/>
              </a:xfrm>
            </p:grpSpPr>
            <p:sp>
              <p:nvSpPr>
                <p:cNvPr id="625" name="Google Shape;625;p21"/>
                <p:cNvSpPr/>
                <p:nvPr/>
              </p:nvSpPr>
              <p:spPr>
                <a:xfrm>
                  <a:off x="5025" y="1299850"/>
                  <a:ext cx="9140707" cy="352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75" h="40289" extrusionOk="0">
                      <a:moveTo>
                        <a:pt x="1" y="0"/>
                      </a:moveTo>
                      <a:lnTo>
                        <a:pt x="1" y="40289"/>
                      </a:lnTo>
                      <a:lnTo>
                        <a:pt x="27674" y="40289"/>
                      </a:lnTo>
                      <a:lnTo>
                        <a:pt x="276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1"/>
                <p:cNvSpPr/>
                <p:nvPr/>
              </p:nvSpPr>
              <p:spPr>
                <a:xfrm>
                  <a:off x="243846" y="4505452"/>
                  <a:ext cx="8625638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7" name="Google Shape;627;p21"/>
                <p:cNvGrpSpPr/>
                <p:nvPr/>
              </p:nvGrpSpPr>
              <p:grpSpPr>
                <a:xfrm>
                  <a:off x="700362" y="4505452"/>
                  <a:ext cx="7743276" cy="318714"/>
                  <a:chOff x="700362" y="4505452"/>
                  <a:chExt cx="7743276" cy="318714"/>
                </a:xfrm>
              </p:grpSpPr>
              <p:sp>
                <p:nvSpPr>
                  <p:cNvPr id="628" name="Google Shape;628;p21"/>
                  <p:cNvSpPr/>
                  <p:nvPr/>
                </p:nvSpPr>
                <p:spPr>
                  <a:xfrm>
                    <a:off x="1252412" y="4505452"/>
                    <a:ext cx="6618354" cy="31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21"/>
                  <p:cNvSpPr/>
                  <p:nvPr/>
                </p:nvSpPr>
                <p:spPr>
                  <a:xfrm>
                    <a:off x="700362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21"/>
                  <p:cNvSpPr/>
                  <p:nvPr/>
                </p:nvSpPr>
                <p:spPr>
                  <a:xfrm>
                    <a:off x="8224275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1" name="Google Shape;631;p21"/>
                <p:cNvSpPr/>
                <p:nvPr/>
              </p:nvSpPr>
              <p:spPr>
                <a:xfrm>
                  <a:off x="8868500" y="257125"/>
                  <a:ext cx="274226" cy="460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1"/>
                <p:cNvSpPr/>
                <p:nvPr/>
              </p:nvSpPr>
              <p:spPr>
                <a:xfrm>
                  <a:off x="100" y="247648"/>
                  <a:ext cx="274225" cy="4618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1"/>
                <p:cNvSpPr/>
                <p:nvPr/>
              </p:nvSpPr>
              <p:spPr>
                <a:xfrm>
                  <a:off x="-157810" y="48204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1"/>
                <p:cNvSpPr/>
                <p:nvPr/>
              </p:nvSpPr>
              <p:spPr>
                <a:xfrm>
                  <a:off x="-369550" y="49919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1"/>
                <p:cNvSpPr/>
                <p:nvPr/>
              </p:nvSpPr>
              <p:spPr>
                <a:xfrm>
                  <a:off x="1170769" y="49919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1"/>
                <p:cNvSpPr/>
                <p:nvPr/>
              </p:nvSpPr>
              <p:spPr>
                <a:xfrm>
                  <a:off x="5524907" y="49919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21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638" name="Google Shape;638;p21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1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1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1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642" name="Google Shape;642;p21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45" name="Google Shape;645;p21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713225" y="3037772"/>
            <a:ext cx="43614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7" name="Google Shape;647;p21"/>
          <p:cNvSpPr txBox="1">
            <a:spLocks noGrp="1"/>
          </p:cNvSpPr>
          <p:nvPr>
            <p:ph type="title" idx="2" hasCustomPrompt="1"/>
          </p:nvPr>
        </p:nvSpPr>
        <p:spPr>
          <a:xfrm>
            <a:off x="748132" y="1829068"/>
            <a:ext cx="1306500" cy="7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8" name="Google Shape;648;p21"/>
          <p:cNvSpPr txBox="1">
            <a:spLocks noGrp="1"/>
          </p:cNvSpPr>
          <p:nvPr>
            <p:ph type="subTitle" idx="1"/>
          </p:nvPr>
        </p:nvSpPr>
        <p:spPr>
          <a:xfrm>
            <a:off x="713225" y="3879575"/>
            <a:ext cx="43614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2">
    <p:bg>
      <p:bgPr>
        <a:solidFill>
          <a:schemeClr val="dk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2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651" name="Google Shape;651;p22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22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660" name="Google Shape;660;p22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22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663" name="Google Shape;663;p22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2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2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6" name="Google Shape;666;p22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" name="Google Shape;672;p22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673" name="Google Shape;673;p2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2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677" name="Google Shape;677;p2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3363175" y="2918054"/>
            <a:ext cx="506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title" idx="2" hasCustomPrompt="1"/>
          </p:nvPr>
        </p:nvSpPr>
        <p:spPr>
          <a:xfrm>
            <a:off x="7078905" y="1697868"/>
            <a:ext cx="1306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2" name="Google Shape;682;p22"/>
          <p:cNvSpPr txBox="1">
            <a:spLocks noGrp="1"/>
          </p:cNvSpPr>
          <p:nvPr>
            <p:ph type="subTitle" idx="1"/>
          </p:nvPr>
        </p:nvSpPr>
        <p:spPr>
          <a:xfrm>
            <a:off x="3363175" y="3767078"/>
            <a:ext cx="5067600" cy="32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3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-540119" y="-2575"/>
            <a:ext cx="10224238" cy="5148650"/>
            <a:chOff x="-540119" y="-2575"/>
            <a:chExt cx="10224238" cy="5148650"/>
          </a:xfrm>
        </p:grpSpPr>
        <p:sp>
          <p:nvSpPr>
            <p:cNvPr id="685" name="Google Shape;685;p23"/>
            <p:cNvSpPr/>
            <p:nvPr/>
          </p:nvSpPr>
          <p:spPr>
            <a:xfrm>
              <a:off x="169874" y="46135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-9519" y="44532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4458" y="51111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-134255" y="22256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-540119" y="-257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-540119" y="-257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710338" y="38285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-340621" y="12815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23"/>
            <p:cNvGrpSpPr/>
            <p:nvPr/>
          </p:nvGrpSpPr>
          <p:grpSpPr>
            <a:xfrm>
              <a:off x="-369544" y="254598"/>
              <a:ext cx="9889274" cy="4891477"/>
              <a:chOff x="-369550" y="247648"/>
              <a:chExt cx="9889274" cy="4891477"/>
            </a:xfrm>
          </p:grpSpPr>
          <p:sp>
            <p:nvSpPr>
              <p:cNvPr id="694" name="Google Shape;694;p23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" name="Google Shape;696;p23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697" name="Google Shape;697;p23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3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3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0" name="Google Shape;700;p23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3"/>
            <p:cNvGrpSpPr/>
            <p:nvPr/>
          </p:nvGrpSpPr>
          <p:grpSpPr>
            <a:xfrm>
              <a:off x="-10703" y="451328"/>
              <a:ext cx="448838" cy="860613"/>
              <a:chOff x="561117" y="628348"/>
              <a:chExt cx="448838" cy="855480"/>
            </a:xfrm>
          </p:grpSpPr>
          <p:sp>
            <p:nvSpPr>
              <p:cNvPr id="707" name="Google Shape;707;p23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3"/>
            <p:cNvGrpSpPr/>
            <p:nvPr/>
          </p:nvGrpSpPr>
          <p:grpSpPr>
            <a:xfrm>
              <a:off x="8694558" y="451311"/>
              <a:ext cx="448838" cy="855480"/>
              <a:chOff x="4189590" y="628348"/>
              <a:chExt cx="448838" cy="855480"/>
            </a:xfrm>
          </p:grpSpPr>
          <p:sp>
            <p:nvSpPr>
              <p:cNvPr id="711" name="Google Shape;711;p23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23"/>
          <p:cNvSpPr txBox="1">
            <a:spLocks noGrp="1"/>
          </p:cNvSpPr>
          <p:nvPr>
            <p:ph type="title"/>
          </p:nvPr>
        </p:nvSpPr>
        <p:spPr>
          <a:xfrm>
            <a:off x="2038200" y="295405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5" name="Google Shape;715;p23"/>
          <p:cNvSpPr txBox="1">
            <a:spLocks noGrp="1"/>
          </p:cNvSpPr>
          <p:nvPr>
            <p:ph type="title" idx="2" hasCustomPrompt="1"/>
          </p:nvPr>
        </p:nvSpPr>
        <p:spPr>
          <a:xfrm>
            <a:off x="3480300" y="1745575"/>
            <a:ext cx="21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6" name="Google Shape;716;p23"/>
          <p:cNvSpPr txBox="1">
            <a:spLocks noGrp="1"/>
          </p:cNvSpPr>
          <p:nvPr>
            <p:ph type="subTitle" idx="1"/>
          </p:nvPr>
        </p:nvSpPr>
        <p:spPr>
          <a:xfrm>
            <a:off x="2038200" y="3837511"/>
            <a:ext cx="5067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24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719" name="Google Shape;719;p24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6" name="Google Shape;726;p24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727" name="Google Shape;727;p24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9" name="Google Shape;729;p24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730" name="Google Shape;730;p24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24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740" name="Google Shape;740;p24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24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" name="Google Shape;744;p24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745" name="Google Shape;745;p24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8" name="Google Shape;748;p24"/>
          <p:cNvSpPr txBox="1">
            <a:spLocks noGrp="1"/>
          </p:cNvSpPr>
          <p:nvPr>
            <p:ph type="title"/>
          </p:nvPr>
        </p:nvSpPr>
        <p:spPr>
          <a:xfrm>
            <a:off x="3721925" y="3064450"/>
            <a:ext cx="467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title" idx="2" hasCustomPrompt="1"/>
          </p:nvPr>
        </p:nvSpPr>
        <p:spPr>
          <a:xfrm>
            <a:off x="5434325" y="18553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0" name="Google Shape;750;p24"/>
          <p:cNvSpPr txBox="1">
            <a:spLocks noGrp="1"/>
          </p:cNvSpPr>
          <p:nvPr>
            <p:ph type="subTitle" idx="1"/>
          </p:nvPr>
        </p:nvSpPr>
        <p:spPr>
          <a:xfrm>
            <a:off x="3721925" y="3940676"/>
            <a:ext cx="46764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4_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 txBox="1">
            <a:spLocks noGrp="1"/>
          </p:cNvSpPr>
          <p:nvPr>
            <p:ph type="title"/>
          </p:nvPr>
        </p:nvSpPr>
        <p:spPr>
          <a:xfrm>
            <a:off x="2064925" y="2557100"/>
            <a:ext cx="337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 idx="2" hasCustomPrompt="1"/>
          </p:nvPr>
        </p:nvSpPr>
        <p:spPr>
          <a:xfrm>
            <a:off x="692937" y="25570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2064925" y="3457700"/>
            <a:ext cx="2563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5" name="Google Shape;755;p25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756" name="Google Shape;756;p25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25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764" name="Google Shape;764;p25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6" name="Google Shape;766;p25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767" name="Google Shape;767;p25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5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0" name="Google Shape;770;p25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25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777" name="Google Shape;777;p25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25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25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782" name="Google Shape;782;p25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5"/>
          <p:cNvSpPr txBox="1">
            <a:spLocks noGrp="1"/>
          </p:cNvSpPr>
          <p:nvPr>
            <p:ph type="subTitle" idx="1"/>
          </p:nvPr>
        </p:nvSpPr>
        <p:spPr>
          <a:xfrm>
            <a:off x="1184900" y="3867400"/>
            <a:ext cx="6774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68" name="Google Shape;1068;p35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069" name="Google Shape;1069;p35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70" name="Google Shape;1070;p3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35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073" name="Google Shape;1073;p35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074" name="Google Shape;1074;p35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5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5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7" name="Google Shape;1077;p35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5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5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5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5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5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5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35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088" name="Google Shape;1088;p35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35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35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1" name="Google Shape;1091;p35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2" name="Google Shape;1092;p35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93" name="Google Shape;1093;p35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5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35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6" name="Google Shape;1096;p3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35"/>
          <p:cNvSpPr txBox="1">
            <a:spLocks noGrp="1"/>
          </p:cNvSpPr>
          <p:nvPr>
            <p:ph type="title" idx="2"/>
          </p:nvPr>
        </p:nvSpPr>
        <p:spPr>
          <a:xfrm>
            <a:off x="1182000" y="3346950"/>
            <a:ext cx="2126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35"/>
          <p:cNvSpPr txBox="1">
            <a:spLocks noGrp="1"/>
          </p:cNvSpPr>
          <p:nvPr>
            <p:ph type="title" idx="3"/>
          </p:nvPr>
        </p:nvSpPr>
        <p:spPr>
          <a:xfrm>
            <a:off x="3406700" y="3346950"/>
            <a:ext cx="2330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35"/>
          <p:cNvSpPr txBox="1">
            <a:spLocks noGrp="1"/>
          </p:cNvSpPr>
          <p:nvPr>
            <p:ph type="title" idx="4"/>
          </p:nvPr>
        </p:nvSpPr>
        <p:spPr>
          <a:xfrm>
            <a:off x="5835300" y="3346950"/>
            <a:ext cx="2126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bg>
      <p:bgPr>
        <a:solidFill>
          <a:schemeClr val="lt1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2"/>
          <p:cNvSpPr txBox="1">
            <a:spLocks noGrp="1"/>
          </p:cNvSpPr>
          <p:nvPr>
            <p:ph type="title"/>
          </p:nvPr>
        </p:nvSpPr>
        <p:spPr>
          <a:xfrm>
            <a:off x="941837" y="2585547"/>
            <a:ext cx="2767200" cy="42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42"/>
          <p:cNvSpPr txBox="1">
            <a:spLocks noGrp="1"/>
          </p:cNvSpPr>
          <p:nvPr>
            <p:ph type="title" idx="2"/>
          </p:nvPr>
        </p:nvSpPr>
        <p:spPr>
          <a:xfrm>
            <a:off x="5432256" y="2585550"/>
            <a:ext cx="27699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42"/>
          <p:cNvSpPr txBox="1">
            <a:spLocks noGrp="1"/>
          </p:cNvSpPr>
          <p:nvPr>
            <p:ph type="subTitle" idx="1"/>
          </p:nvPr>
        </p:nvSpPr>
        <p:spPr>
          <a:xfrm>
            <a:off x="5432256" y="2888703"/>
            <a:ext cx="27699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3" name="Google Shape;1273;p42"/>
          <p:cNvSpPr txBox="1">
            <a:spLocks noGrp="1"/>
          </p:cNvSpPr>
          <p:nvPr>
            <p:ph type="subTitle" idx="3"/>
          </p:nvPr>
        </p:nvSpPr>
        <p:spPr>
          <a:xfrm>
            <a:off x="941837" y="2888703"/>
            <a:ext cx="27672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4" name="Google Shape;1274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75" name="Google Shape;1275;p42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sp>
          <p:nvSpPr>
            <p:cNvPr id="1276" name="Google Shape;1276;p42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278" name="Google Shape;1278;p42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279" name="Google Shape;1279;p42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82" name="Google Shape;1282;p42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292" name="Google Shape;1292;p42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293" name="Google Shape;1293;p4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4" name="Google Shape;1294;p4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5" name="Google Shape;1295;p4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296" name="Google Shape;1296;p42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297" name="Google Shape;1297;p4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8" name="Google Shape;1298;p4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9" name="Google Shape;1299;p4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53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659" name="Google Shape;1659;p53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660" name="Google Shape;1660;p53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661" name="Google Shape;1661;p53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53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3" name="Google Shape;1663;p53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664" name="Google Shape;1664;p53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665" name="Google Shape;1665;p53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6" name="Google Shape;1666;p53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7" name="Google Shape;1667;p53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68" name="Google Shape;1668;p53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53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53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53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53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53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53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53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53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53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78" name="Google Shape;1678;p53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679" name="Google Shape;1679;p53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0" name="Google Shape;1680;p53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1" name="Google Shape;1681;p53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82" name="Google Shape;1682;p53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83" name="Google Shape;1683;p53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684" name="Google Shape;1684;p53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53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53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87" name="Google Shape;1687;p53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8" name="Google Shape;1688;p53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1" name="Google Shape;1691;p53"/>
          <p:cNvGrpSpPr/>
          <p:nvPr/>
        </p:nvGrpSpPr>
        <p:grpSpPr>
          <a:xfrm>
            <a:off x="8106581" y="1095706"/>
            <a:ext cx="648376" cy="880878"/>
            <a:chOff x="638276" y="3526008"/>
            <a:chExt cx="714936" cy="971200"/>
          </a:xfrm>
        </p:grpSpPr>
        <p:sp>
          <p:nvSpPr>
            <p:cNvPr id="1692" name="Google Shape;1692;p5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3" name="Google Shape;1693;p5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694" name="Google Shape;1694;p5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20" name="Google Shape;1720;p53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53"/>
          <p:cNvGrpSpPr/>
          <p:nvPr/>
        </p:nvGrpSpPr>
        <p:grpSpPr>
          <a:xfrm>
            <a:off x="389043" y="1095706"/>
            <a:ext cx="648376" cy="880878"/>
            <a:chOff x="638276" y="3526008"/>
            <a:chExt cx="714936" cy="971200"/>
          </a:xfrm>
        </p:grpSpPr>
        <p:sp>
          <p:nvSpPr>
            <p:cNvPr id="1722" name="Google Shape;1722;p5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5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724" name="Google Shape;1724;p5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0" name="Google Shape;1750;p53"/>
          <p:cNvGrpSpPr/>
          <p:nvPr/>
        </p:nvGrpSpPr>
        <p:grpSpPr>
          <a:xfrm rot="1321491" flipH="1">
            <a:off x="8028423" y="3186133"/>
            <a:ext cx="714934" cy="378491"/>
            <a:chOff x="-1074225" y="4512538"/>
            <a:chExt cx="714950" cy="378500"/>
          </a:xfrm>
        </p:grpSpPr>
        <p:sp>
          <p:nvSpPr>
            <p:cNvPr id="1751" name="Google Shape;1751;p5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53"/>
          <p:cNvGrpSpPr/>
          <p:nvPr/>
        </p:nvGrpSpPr>
        <p:grpSpPr>
          <a:xfrm flipH="1">
            <a:off x="310883" y="4091175"/>
            <a:ext cx="714950" cy="378500"/>
            <a:chOff x="-1074225" y="4512538"/>
            <a:chExt cx="714950" cy="378500"/>
          </a:xfrm>
        </p:grpSpPr>
        <p:sp>
          <p:nvSpPr>
            <p:cNvPr id="1763" name="Google Shape;1763;p5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54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777" name="Google Shape;1777;p5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778" name="Google Shape;1778;p54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779" name="Google Shape;1779;p5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5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54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782" name="Google Shape;1782;p54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783" name="Google Shape;1783;p54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4" name="Google Shape;1784;p54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5" name="Google Shape;1785;p54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86" name="Google Shape;1786;p54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54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54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54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54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54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54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54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54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54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96" name="Google Shape;1796;p54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797" name="Google Shape;1797;p54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8" name="Google Shape;1798;p54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9" name="Google Shape;1799;p54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0" name="Google Shape;1800;p54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1" name="Google Shape;1801;p54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802" name="Google Shape;1802;p54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3" name="Google Shape;1803;p54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4" name="Google Shape;1804;p54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05" name="Google Shape;1805;p54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6" name="Google Shape;1806;p54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1807" name="Google Shape;1807;p54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4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54"/>
          <p:cNvGrpSpPr/>
          <p:nvPr/>
        </p:nvGrpSpPr>
        <p:grpSpPr>
          <a:xfrm>
            <a:off x="8106580" y="1095706"/>
            <a:ext cx="648376" cy="880878"/>
            <a:chOff x="638276" y="3526008"/>
            <a:chExt cx="714936" cy="971200"/>
          </a:xfrm>
        </p:grpSpPr>
        <p:sp>
          <p:nvSpPr>
            <p:cNvPr id="1810" name="Google Shape;1810;p5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5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812" name="Google Shape;1812;p5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8" name="Google Shape;1838;p54"/>
          <p:cNvGrpSpPr/>
          <p:nvPr/>
        </p:nvGrpSpPr>
        <p:grpSpPr>
          <a:xfrm rot="1321491" flipH="1">
            <a:off x="355764" y="3186133"/>
            <a:ext cx="714934" cy="378491"/>
            <a:chOff x="-1074225" y="4512538"/>
            <a:chExt cx="714950" cy="378500"/>
          </a:xfrm>
        </p:grpSpPr>
        <p:sp>
          <p:nvSpPr>
            <p:cNvPr id="1839" name="Google Shape;1839;p5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4"/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1851" name="Google Shape;1851;p5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" name="Google Shape;1863;p54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-9525" y="438375"/>
            <a:ext cx="9153523" cy="302799"/>
          </a:xfrm>
          <a:custGeom>
            <a:avLst/>
            <a:gdLst/>
            <a:ahLst/>
            <a:cxnLst/>
            <a:rect l="l" t="t" r="r" b="b"/>
            <a:pathLst>
              <a:path w="27423" h="1375" extrusionOk="0">
                <a:moveTo>
                  <a:pt x="1" y="1"/>
                </a:moveTo>
                <a:lnTo>
                  <a:pt x="1" y="1374"/>
                </a:lnTo>
                <a:lnTo>
                  <a:pt x="27422" y="1374"/>
                </a:lnTo>
                <a:lnTo>
                  <a:pt x="2742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14452" y="504162"/>
            <a:ext cx="9120845" cy="130625"/>
          </a:xfrm>
          <a:custGeom>
            <a:avLst/>
            <a:gdLst/>
            <a:ahLst/>
            <a:cxnLst/>
            <a:rect l="l" t="t" r="r" b="b"/>
            <a:pathLst>
              <a:path w="28723" h="798" extrusionOk="0">
                <a:moveTo>
                  <a:pt x="0" y="0"/>
                </a:moveTo>
                <a:lnTo>
                  <a:pt x="0" y="797"/>
                </a:lnTo>
                <a:lnTo>
                  <a:pt x="28722" y="797"/>
                </a:lnTo>
                <a:lnTo>
                  <a:pt x="287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-134261" y="215612"/>
            <a:ext cx="9409084" cy="261761"/>
          </a:xfrm>
          <a:custGeom>
            <a:avLst/>
            <a:gdLst/>
            <a:ahLst/>
            <a:cxnLst/>
            <a:rect l="l" t="t" r="r" b="b"/>
            <a:pathLst>
              <a:path w="30138" h="1658" extrusionOk="0">
                <a:moveTo>
                  <a:pt x="902" y="0"/>
                </a:moveTo>
                <a:cubicBezTo>
                  <a:pt x="0" y="0"/>
                  <a:pt x="0" y="1657"/>
                  <a:pt x="902" y="1657"/>
                </a:cubicBezTo>
                <a:lnTo>
                  <a:pt x="29247" y="1657"/>
                </a:lnTo>
                <a:cubicBezTo>
                  <a:pt x="30138" y="1657"/>
                  <a:pt x="30138" y="0"/>
                  <a:pt x="29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-540125" y="-9525"/>
            <a:ext cx="10224238" cy="266655"/>
          </a:xfrm>
          <a:custGeom>
            <a:avLst/>
            <a:gdLst/>
            <a:ahLst/>
            <a:cxnLst/>
            <a:rect l="l" t="t" r="r" b="b"/>
            <a:pathLst>
              <a:path w="32749" h="1689" extrusionOk="0">
                <a:moveTo>
                  <a:pt x="0" y="0"/>
                </a:moveTo>
                <a:lnTo>
                  <a:pt x="0" y="315"/>
                </a:lnTo>
                <a:lnTo>
                  <a:pt x="902" y="1028"/>
                </a:lnTo>
                <a:cubicBezTo>
                  <a:pt x="902" y="1395"/>
                  <a:pt x="1195" y="1688"/>
                  <a:pt x="1562" y="1688"/>
                </a:cubicBezTo>
                <a:lnTo>
                  <a:pt x="31186" y="1688"/>
                </a:lnTo>
                <a:cubicBezTo>
                  <a:pt x="31553" y="1688"/>
                  <a:pt x="31847" y="1395"/>
                  <a:pt x="31847" y="1028"/>
                </a:cubicBezTo>
                <a:lnTo>
                  <a:pt x="32749" y="315"/>
                </a:lnTo>
                <a:lnTo>
                  <a:pt x="32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540125" y="-9525"/>
            <a:ext cx="10221116" cy="49731"/>
          </a:xfrm>
          <a:custGeom>
            <a:avLst/>
            <a:gdLst/>
            <a:ahLst/>
            <a:cxnLst/>
            <a:rect l="l" t="t" r="r" b="b"/>
            <a:pathLst>
              <a:path w="32739" h="315" extrusionOk="0">
                <a:moveTo>
                  <a:pt x="0" y="0"/>
                </a:moveTo>
                <a:lnTo>
                  <a:pt x="0" y="315"/>
                </a:lnTo>
                <a:lnTo>
                  <a:pt x="32738" y="315"/>
                </a:lnTo>
                <a:lnTo>
                  <a:pt x="32738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10332" y="375906"/>
            <a:ext cx="3444951" cy="99841"/>
          </a:xfrm>
          <a:custGeom>
            <a:avLst/>
            <a:gdLst/>
            <a:ahLst/>
            <a:cxnLst/>
            <a:rect l="l" t="t" r="r" b="b"/>
            <a:pathLst>
              <a:path w="23187" h="672" extrusionOk="0">
                <a:moveTo>
                  <a:pt x="441" y="0"/>
                </a:moveTo>
                <a:cubicBezTo>
                  <a:pt x="231" y="11"/>
                  <a:pt x="64" y="147"/>
                  <a:pt x="1" y="336"/>
                </a:cubicBezTo>
                <a:cubicBezTo>
                  <a:pt x="64" y="535"/>
                  <a:pt x="231" y="672"/>
                  <a:pt x="441" y="672"/>
                </a:cubicBezTo>
                <a:lnTo>
                  <a:pt x="22746" y="672"/>
                </a:lnTo>
                <a:cubicBezTo>
                  <a:pt x="22945" y="672"/>
                  <a:pt x="23123" y="535"/>
                  <a:pt x="23186" y="336"/>
                </a:cubicBezTo>
                <a:cubicBezTo>
                  <a:pt x="23123" y="147"/>
                  <a:pt x="22945" y="11"/>
                  <a:pt x="22746" y="0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-340627" y="121200"/>
            <a:ext cx="9821812" cy="34891"/>
          </a:xfrm>
          <a:custGeom>
            <a:avLst/>
            <a:gdLst/>
            <a:ahLst/>
            <a:cxnLst/>
            <a:rect l="l" t="t" r="r" b="b"/>
            <a:pathLst>
              <a:path w="31460" h="221" extrusionOk="0">
                <a:moveTo>
                  <a:pt x="1" y="0"/>
                </a:moveTo>
                <a:lnTo>
                  <a:pt x="263" y="200"/>
                </a:lnTo>
                <a:lnTo>
                  <a:pt x="263" y="221"/>
                </a:lnTo>
                <a:lnTo>
                  <a:pt x="31208" y="221"/>
                </a:lnTo>
                <a:lnTo>
                  <a:pt x="31208" y="200"/>
                </a:lnTo>
                <a:lnTo>
                  <a:pt x="314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5025" y="1299850"/>
            <a:ext cx="9140707" cy="3522165"/>
          </a:xfrm>
          <a:custGeom>
            <a:avLst/>
            <a:gdLst/>
            <a:ahLst/>
            <a:cxnLst/>
            <a:rect l="l" t="t" r="r" b="b"/>
            <a:pathLst>
              <a:path w="27675" h="40289" extrusionOk="0">
                <a:moveTo>
                  <a:pt x="1" y="0"/>
                </a:moveTo>
                <a:lnTo>
                  <a:pt x="1" y="40289"/>
                </a:lnTo>
                <a:lnTo>
                  <a:pt x="27674" y="40289"/>
                </a:lnTo>
                <a:lnTo>
                  <a:pt x="276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68500" y="257125"/>
            <a:ext cx="274226" cy="4609241"/>
          </a:xfrm>
          <a:custGeom>
            <a:avLst/>
            <a:gdLst/>
            <a:ahLst/>
            <a:cxnLst/>
            <a:rect l="l" t="t" r="r" b="b"/>
            <a:pathLst>
              <a:path w="860" h="38738" extrusionOk="0">
                <a:moveTo>
                  <a:pt x="0" y="0"/>
                </a:moveTo>
                <a:lnTo>
                  <a:pt x="0" y="38737"/>
                </a:lnTo>
                <a:lnTo>
                  <a:pt x="860" y="38737"/>
                </a:lnTo>
                <a:lnTo>
                  <a:pt x="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100" y="247648"/>
            <a:ext cx="274225" cy="4618635"/>
          </a:xfrm>
          <a:custGeom>
            <a:avLst/>
            <a:gdLst/>
            <a:ahLst/>
            <a:cxnLst/>
            <a:rect l="l" t="t" r="r" b="b"/>
            <a:pathLst>
              <a:path w="850" h="38738" extrusionOk="0">
                <a:moveTo>
                  <a:pt x="0" y="0"/>
                </a:moveTo>
                <a:lnTo>
                  <a:pt x="0" y="38737"/>
                </a:lnTo>
                <a:lnTo>
                  <a:pt x="850" y="38737"/>
                </a:lnTo>
                <a:lnTo>
                  <a:pt x="8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10709" y="444378"/>
            <a:ext cx="448838" cy="860613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3020" y="1"/>
                </a:moveTo>
                <a:lnTo>
                  <a:pt x="0" y="11"/>
                </a:lnTo>
                <a:lnTo>
                  <a:pt x="73" y="5758"/>
                </a:lnTo>
                <a:lnTo>
                  <a:pt x="1321" y="5758"/>
                </a:lnTo>
                <a:lnTo>
                  <a:pt x="1321" y="5422"/>
                </a:lnTo>
                <a:cubicBezTo>
                  <a:pt x="944" y="5422"/>
                  <a:pt x="828" y="4174"/>
                  <a:pt x="1573" y="4174"/>
                </a:cubicBezTo>
                <a:lnTo>
                  <a:pt x="1573" y="3723"/>
                </a:lnTo>
                <a:cubicBezTo>
                  <a:pt x="1825" y="3723"/>
                  <a:pt x="2380" y="3335"/>
                  <a:pt x="2380" y="2528"/>
                </a:cubicBezTo>
                <a:cubicBezTo>
                  <a:pt x="2380" y="2213"/>
                  <a:pt x="2318" y="2056"/>
                  <a:pt x="2244" y="1972"/>
                </a:cubicBezTo>
                <a:cubicBezTo>
                  <a:pt x="2108" y="1826"/>
                  <a:pt x="2189" y="1526"/>
                  <a:pt x="2344" y="1526"/>
                </a:cubicBezTo>
                <a:cubicBezTo>
                  <a:pt x="2355" y="1526"/>
                  <a:pt x="2368" y="1528"/>
                  <a:pt x="2380" y="1532"/>
                </a:cubicBezTo>
                <a:lnTo>
                  <a:pt x="2391" y="1532"/>
                </a:lnTo>
                <a:cubicBezTo>
                  <a:pt x="2437" y="1552"/>
                  <a:pt x="2485" y="1562"/>
                  <a:pt x="2532" y="1562"/>
                </a:cubicBezTo>
                <a:cubicBezTo>
                  <a:pt x="2701" y="1562"/>
                  <a:pt x="2861" y="1439"/>
                  <a:pt x="2894" y="1259"/>
                </a:cubicBezTo>
                <a:cubicBezTo>
                  <a:pt x="2914" y="1122"/>
                  <a:pt x="2888" y="867"/>
                  <a:pt x="2714" y="867"/>
                </a:cubicBezTo>
                <a:cubicBezTo>
                  <a:pt x="2702" y="867"/>
                  <a:pt x="2688" y="868"/>
                  <a:pt x="2674" y="871"/>
                </a:cubicBezTo>
                <a:lnTo>
                  <a:pt x="2674" y="703"/>
                </a:lnTo>
                <a:cubicBezTo>
                  <a:pt x="2863" y="703"/>
                  <a:pt x="3020" y="546"/>
                  <a:pt x="3020" y="357"/>
                </a:cubicBezTo>
                <a:lnTo>
                  <a:pt x="30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314816" y="590555"/>
            <a:ext cx="70572" cy="56946"/>
          </a:xfrm>
          <a:custGeom>
            <a:avLst/>
            <a:gdLst/>
            <a:ahLst/>
            <a:cxnLst/>
            <a:rect l="l" t="t" r="r" b="b"/>
            <a:pathLst>
              <a:path w="475" h="381" extrusionOk="0">
                <a:moveTo>
                  <a:pt x="229" y="0"/>
                </a:moveTo>
                <a:cubicBezTo>
                  <a:pt x="151" y="0"/>
                  <a:pt x="70" y="39"/>
                  <a:pt x="22" y="124"/>
                </a:cubicBezTo>
                <a:cubicBezTo>
                  <a:pt x="1" y="239"/>
                  <a:pt x="85" y="344"/>
                  <a:pt x="189" y="365"/>
                </a:cubicBezTo>
                <a:cubicBezTo>
                  <a:pt x="219" y="376"/>
                  <a:pt x="248" y="381"/>
                  <a:pt x="276" y="381"/>
                </a:cubicBezTo>
                <a:cubicBezTo>
                  <a:pt x="359" y="381"/>
                  <a:pt x="431" y="336"/>
                  <a:pt x="462" y="250"/>
                </a:cubicBezTo>
                <a:cubicBezTo>
                  <a:pt x="475" y="96"/>
                  <a:pt x="354" y="0"/>
                  <a:pt x="2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694552" y="444361"/>
            <a:ext cx="448838" cy="855480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1" y="1"/>
                </a:moveTo>
                <a:lnTo>
                  <a:pt x="1" y="357"/>
                </a:lnTo>
                <a:cubicBezTo>
                  <a:pt x="1" y="546"/>
                  <a:pt x="148" y="703"/>
                  <a:pt x="336" y="703"/>
                </a:cubicBezTo>
                <a:lnTo>
                  <a:pt x="336" y="871"/>
                </a:lnTo>
                <a:cubicBezTo>
                  <a:pt x="323" y="868"/>
                  <a:pt x="310" y="867"/>
                  <a:pt x="298" y="867"/>
                </a:cubicBezTo>
                <a:cubicBezTo>
                  <a:pt x="132" y="867"/>
                  <a:pt x="97" y="1122"/>
                  <a:pt x="127" y="1259"/>
                </a:cubicBezTo>
                <a:cubicBezTo>
                  <a:pt x="151" y="1439"/>
                  <a:pt x="310" y="1562"/>
                  <a:pt x="484" y="1562"/>
                </a:cubicBezTo>
                <a:cubicBezTo>
                  <a:pt x="532" y="1562"/>
                  <a:pt x="582" y="1552"/>
                  <a:pt x="630" y="1532"/>
                </a:cubicBezTo>
                <a:lnTo>
                  <a:pt x="640" y="1532"/>
                </a:lnTo>
                <a:cubicBezTo>
                  <a:pt x="652" y="1528"/>
                  <a:pt x="664" y="1526"/>
                  <a:pt x="675" y="1526"/>
                </a:cubicBezTo>
                <a:cubicBezTo>
                  <a:pt x="822" y="1526"/>
                  <a:pt x="903" y="1826"/>
                  <a:pt x="777" y="1972"/>
                </a:cubicBezTo>
                <a:cubicBezTo>
                  <a:pt x="703" y="2056"/>
                  <a:pt x="640" y="2213"/>
                  <a:pt x="640" y="2528"/>
                </a:cubicBezTo>
                <a:cubicBezTo>
                  <a:pt x="640" y="3335"/>
                  <a:pt x="1196" y="3723"/>
                  <a:pt x="1448" y="3723"/>
                </a:cubicBezTo>
                <a:lnTo>
                  <a:pt x="1448" y="4174"/>
                </a:lnTo>
                <a:cubicBezTo>
                  <a:pt x="2192" y="4174"/>
                  <a:pt x="2077" y="5422"/>
                  <a:pt x="1699" y="5422"/>
                </a:cubicBezTo>
                <a:lnTo>
                  <a:pt x="1699" y="5758"/>
                </a:lnTo>
                <a:lnTo>
                  <a:pt x="2947" y="5758"/>
                </a:lnTo>
                <a:lnTo>
                  <a:pt x="3021" y="11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736599" y="587586"/>
            <a:ext cx="73395" cy="60172"/>
          </a:xfrm>
          <a:custGeom>
            <a:avLst/>
            <a:gdLst/>
            <a:ahLst/>
            <a:cxnLst/>
            <a:rect l="l" t="t" r="r" b="b"/>
            <a:pathLst>
              <a:path w="494" h="405" extrusionOk="0">
                <a:moveTo>
                  <a:pt x="269" y="0"/>
                </a:moveTo>
                <a:cubicBezTo>
                  <a:pt x="230" y="0"/>
                  <a:pt x="192" y="11"/>
                  <a:pt x="158" y="33"/>
                </a:cubicBezTo>
                <a:cubicBezTo>
                  <a:pt x="53" y="85"/>
                  <a:pt x="1" y="201"/>
                  <a:pt x="53" y="316"/>
                </a:cubicBezTo>
                <a:cubicBezTo>
                  <a:pt x="92" y="374"/>
                  <a:pt x="155" y="405"/>
                  <a:pt x="219" y="405"/>
                </a:cubicBezTo>
                <a:cubicBezTo>
                  <a:pt x="259" y="405"/>
                  <a:pt x="300" y="393"/>
                  <a:pt x="336" y="369"/>
                </a:cubicBezTo>
                <a:cubicBezTo>
                  <a:pt x="441" y="316"/>
                  <a:pt x="494" y="201"/>
                  <a:pt x="452" y="96"/>
                </a:cubicBezTo>
                <a:cubicBezTo>
                  <a:pt x="411" y="35"/>
                  <a:pt x="340" y="0"/>
                  <a:pt x="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2038200" y="3191825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2" hasCustomPrompt="1"/>
          </p:nvPr>
        </p:nvSpPr>
        <p:spPr>
          <a:xfrm>
            <a:off x="3950850" y="1909866"/>
            <a:ext cx="12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2038200" y="3816150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132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381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3846" y="4505452"/>
            <a:ext cx="8625638" cy="318714"/>
          </a:xfrm>
          <a:custGeom>
            <a:avLst/>
            <a:gdLst/>
            <a:ahLst/>
            <a:cxnLst/>
            <a:rect l="l" t="t" r="r" b="b"/>
            <a:pathLst>
              <a:path w="27171" h="3178" extrusionOk="0">
                <a:moveTo>
                  <a:pt x="1" y="0"/>
                </a:moveTo>
                <a:lnTo>
                  <a:pt x="1" y="3177"/>
                </a:lnTo>
                <a:lnTo>
                  <a:pt x="27171" y="3177"/>
                </a:lnTo>
                <a:lnTo>
                  <a:pt x="27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700362" y="4505452"/>
            <a:ext cx="7743276" cy="318714"/>
            <a:chOff x="700362" y="4505452"/>
            <a:chExt cx="7743276" cy="318714"/>
          </a:xfrm>
        </p:grpSpPr>
        <p:sp>
          <p:nvSpPr>
            <p:cNvPr id="63" name="Google Shape;63;p3"/>
            <p:cNvSpPr/>
            <p:nvPr/>
          </p:nvSpPr>
          <p:spPr>
            <a:xfrm>
              <a:off x="1252412" y="4505452"/>
              <a:ext cx="6618354" cy="318714"/>
            </a:xfrm>
            <a:custGeom>
              <a:avLst/>
              <a:gdLst/>
              <a:ahLst/>
              <a:cxnLst/>
              <a:rect l="l" t="t" r="r" b="b"/>
              <a:pathLst>
                <a:path w="20848" h="3178" extrusionOk="0">
                  <a:moveTo>
                    <a:pt x="1" y="0"/>
                  </a:moveTo>
                  <a:lnTo>
                    <a:pt x="378" y="3177"/>
                  </a:lnTo>
                  <a:lnTo>
                    <a:pt x="20470" y="3177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00362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224275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>
            <a:off x="-157810" y="4820400"/>
            <a:ext cx="9437035" cy="206502"/>
          </a:xfrm>
          <a:custGeom>
            <a:avLst/>
            <a:gdLst/>
            <a:ahLst/>
            <a:cxnLst/>
            <a:rect l="l" t="t" r="r" b="b"/>
            <a:pathLst>
              <a:path w="30842" h="1312" extrusionOk="0">
                <a:moveTo>
                  <a:pt x="882" y="0"/>
                </a:moveTo>
                <a:cubicBezTo>
                  <a:pt x="1" y="0"/>
                  <a:pt x="1" y="1311"/>
                  <a:pt x="882" y="1311"/>
                </a:cubicBezTo>
                <a:lnTo>
                  <a:pt x="30191" y="1311"/>
                </a:lnTo>
                <a:cubicBezTo>
                  <a:pt x="30548" y="1311"/>
                  <a:pt x="30841" y="1018"/>
                  <a:pt x="30841" y="651"/>
                </a:cubicBezTo>
                <a:cubicBezTo>
                  <a:pt x="30841" y="294"/>
                  <a:pt x="30548" y="0"/>
                  <a:pt x="30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-369550" y="4991961"/>
            <a:ext cx="9889274" cy="147164"/>
          </a:xfrm>
          <a:custGeom>
            <a:avLst/>
            <a:gdLst/>
            <a:ahLst/>
            <a:cxnLst/>
            <a:rect l="l" t="t" r="r" b="b"/>
            <a:pathLst>
              <a:path w="32320" h="935" extrusionOk="0">
                <a:moveTo>
                  <a:pt x="945" y="1"/>
                </a:moveTo>
                <a:cubicBezTo>
                  <a:pt x="420" y="1"/>
                  <a:pt x="1" y="420"/>
                  <a:pt x="1" y="934"/>
                </a:cubicBezTo>
                <a:lnTo>
                  <a:pt x="32320" y="934"/>
                </a:lnTo>
                <a:cubicBezTo>
                  <a:pt x="32320" y="420"/>
                  <a:pt x="31900" y="1"/>
                  <a:pt x="31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170769" y="4991961"/>
            <a:ext cx="3603526" cy="147164"/>
          </a:xfrm>
          <a:custGeom>
            <a:avLst/>
            <a:gdLst/>
            <a:ahLst/>
            <a:cxnLst/>
            <a:rect l="l" t="t" r="r" b="b"/>
            <a:pathLst>
              <a:path w="11777" h="935" extrusionOk="0">
                <a:moveTo>
                  <a:pt x="11758" y="1"/>
                </a:moveTo>
                <a:cubicBezTo>
                  <a:pt x="11752" y="1"/>
                  <a:pt x="11746" y="1"/>
                  <a:pt x="11739" y="1"/>
                </a:cubicBezTo>
                <a:lnTo>
                  <a:pt x="11776" y="1"/>
                </a:lnTo>
                <a:cubicBezTo>
                  <a:pt x="11770" y="1"/>
                  <a:pt x="11764" y="1"/>
                  <a:pt x="11758" y="1"/>
                </a:cubicBezTo>
                <a:close/>
                <a:moveTo>
                  <a:pt x="758" y="1"/>
                </a:moveTo>
                <a:cubicBezTo>
                  <a:pt x="336" y="1"/>
                  <a:pt x="0" y="353"/>
                  <a:pt x="0" y="777"/>
                </a:cubicBezTo>
                <a:lnTo>
                  <a:pt x="0" y="934"/>
                </a:lnTo>
                <a:lnTo>
                  <a:pt x="11000" y="934"/>
                </a:lnTo>
                <a:lnTo>
                  <a:pt x="11000" y="777"/>
                </a:lnTo>
                <a:cubicBezTo>
                  <a:pt x="11000" y="359"/>
                  <a:pt x="11327" y="11"/>
                  <a:pt x="11739" y="1"/>
                </a:cubicBezTo>
                <a:lnTo>
                  <a:pt x="776" y="1"/>
                </a:lnTo>
                <a:cubicBezTo>
                  <a:pt x="770" y="1"/>
                  <a:pt x="764" y="1"/>
                  <a:pt x="758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524907" y="4991961"/>
            <a:ext cx="1854851" cy="147164"/>
          </a:xfrm>
          <a:custGeom>
            <a:avLst/>
            <a:gdLst/>
            <a:ahLst/>
            <a:cxnLst/>
            <a:rect l="l" t="t" r="r" b="b"/>
            <a:pathLst>
              <a:path w="6062" h="935" extrusionOk="0">
                <a:moveTo>
                  <a:pt x="776" y="1"/>
                </a:moveTo>
                <a:cubicBezTo>
                  <a:pt x="346" y="1"/>
                  <a:pt x="0" y="347"/>
                  <a:pt x="0" y="777"/>
                </a:cubicBezTo>
                <a:lnTo>
                  <a:pt x="0" y="934"/>
                </a:lnTo>
                <a:lnTo>
                  <a:pt x="5296" y="934"/>
                </a:lnTo>
                <a:lnTo>
                  <a:pt x="5296" y="777"/>
                </a:lnTo>
                <a:cubicBezTo>
                  <a:pt x="5296" y="347"/>
                  <a:pt x="5631" y="1"/>
                  <a:pt x="6061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23156" y="738675"/>
            <a:ext cx="187201" cy="204616"/>
          </a:xfrm>
          <a:custGeom>
            <a:avLst/>
            <a:gdLst/>
            <a:ahLst/>
            <a:cxnLst/>
            <a:rect l="l" t="t" r="r" b="b"/>
            <a:pathLst>
              <a:path w="1260" h="1369" extrusionOk="0">
                <a:moveTo>
                  <a:pt x="673" y="1"/>
                </a:moveTo>
                <a:cubicBezTo>
                  <a:pt x="413" y="1"/>
                  <a:pt x="159" y="235"/>
                  <a:pt x="85" y="559"/>
                </a:cubicBezTo>
                <a:cubicBezTo>
                  <a:pt x="1" y="926"/>
                  <a:pt x="179" y="1283"/>
                  <a:pt x="473" y="1356"/>
                </a:cubicBezTo>
                <a:cubicBezTo>
                  <a:pt x="508" y="1365"/>
                  <a:pt x="544" y="1369"/>
                  <a:pt x="580" y="1369"/>
                </a:cubicBezTo>
                <a:cubicBezTo>
                  <a:pt x="848" y="1369"/>
                  <a:pt x="1101" y="1135"/>
                  <a:pt x="1175" y="811"/>
                </a:cubicBezTo>
                <a:cubicBezTo>
                  <a:pt x="1259" y="433"/>
                  <a:pt x="1081" y="77"/>
                  <a:pt x="777" y="14"/>
                </a:cubicBezTo>
                <a:cubicBezTo>
                  <a:pt x="742" y="5"/>
                  <a:pt x="708" y="1"/>
                  <a:pt x="6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8827080" y="737497"/>
            <a:ext cx="183933" cy="203544"/>
          </a:xfrm>
          <a:custGeom>
            <a:avLst/>
            <a:gdLst/>
            <a:ahLst/>
            <a:cxnLst/>
            <a:rect l="l" t="t" r="r" b="b"/>
            <a:pathLst>
              <a:path w="1238" h="1370" extrusionOk="0">
                <a:moveTo>
                  <a:pt x="594" y="0"/>
                </a:moveTo>
                <a:cubicBezTo>
                  <a:pt x="564" y="0"/>
                  <a:pt x="534" y="3"/>
                  <a:pt x="503" y="10"/>
                </a:cubicBezTo>
                <a:cubicBezTo>
                  <a:pt x="199" y="62"/>
                  <a:pt x="0" y="398"/>
                  <a:pt x="63" y="775"/>
                </a:cubicBezTo>
                <a:cubicBezTo>
                  <a:pt x="130" y="1129"/>
                  <a:pt x="380" y="1369"/>
                  <a:pt x="662" y="1369"/>
                </a:cubicBezTo>
                <a:cubicBezTo>
                  <a:pt x="689" y="1369"/>
                  <a:pt x="717" y="1367"/>
                  <a:pt x="745" y="1362"/>
                </a:cubicBezTo>
                <a:cubicBezTo>
                  <a:pt x="1049" y="1310"/>
                  <a:pt x="1237" y="964"/>
                  <a:pt x="1174" y="586"/>
                </a:cubicBezTo>
                <a:cubicBezTo>
                  <a:pt x="1118" y="247"/>
                  <a:pt x="866" y="0"/>
                  <a:pt x="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017700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80" name="Google Shape;80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84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" name="Google Shape;94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95" name="Google Shape;95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0" name="Google Shape;100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4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05" name="Google Shape;105;p4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8736599" y="406611"/>
              <a:ext cx="274414" cy="353455"/>
              <a:chOff x="4231636" y="771574"/>
              <a:chExt cx="274414" cy="353455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12" name="Google Shape;112;p4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" name="Google Shape;116;p4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4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27" name="Google Shape;127;p4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4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" name="Google Shape;130;p4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32" name="Google Shape;132;p4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" name="Google Shape;135;p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 idx="2"/>
          </p:nvPr>
        </p:nvSpPr>
        <p:spPr>
          <a:xfrm>
            <a:off x="1095263" y="2712821"/>
            <a:ext cx="33243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idx="3"/>
          </p:nvPr>
        </p:nvSpPr>
        <p:spPr>
          <a:xfrm>
            <a:off x="4724437" y="2712821"/>
            <a:ext cx="33243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4724437" y="3023525"/>
            <a:ext cx="3324300" cy="85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1095263" y="3023525"/>
            <a:ext cx="3324300" cy="85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sp>
          <p:nvSpPr>
            <p:cNvPr id="145" name="Google Shape;145;p5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1" name="Google Shape;151;p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6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71" name="Google Shape;171;p6"/>
            <p:cNvGrpSpPr/>
            <p:nvPr/>
          </p:nvGrpSpPr>
          <p:grpSpPr>
            <a:xfrm flipH="1"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72" name="Google Shape;172;p6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73" name="Google Shape;173;p6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6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" name="Google Shape;175;p6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76" name="Google Shape;176;p6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77" name="Google Shape;177;p6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6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6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6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6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6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6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6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6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6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6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6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6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" name="Google Shape;190;p6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91" name="Google Shape;191;p6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6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6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4" name="Google Shape;194;p6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" name="Google Shape;195;p6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9" name="Google Shape;199;p6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720000" y="454800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subTitle" idx="1"/>
          </p:nvPr>
        </p:nvSpPr>
        <p:spPr>
          <a:xfrm>
            <a:off x="720000" y="1307775"/>
            <a:ext cx="5675700" cy="32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208" name="Google Shape;208;p7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209" name="Google Shape;209;p7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212;p7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213" name="Google Shape;213;p7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214" name="Google Shape;214;p7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7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7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7" name="Google Shape;217;p7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7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7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7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7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7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7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7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7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7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7" name="Google Shape;227;p7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228" name="Google Shape;228;p7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7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7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1" name="Google Shape;231;p7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2" name="Google Shape;232;p7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233" name="Google Shape;233;p7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7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7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36" name="Google Shape;236;p7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7"/>
            <p:cNvGrpSpPr/>
            <p:nvPr/>
          </p:nvGrpSpPr>
          <p:grpSpPr>
            <a:xfrm>
              <a:off x="700362" y="4963698"/>
              <a:ext cx="7743276" cy="57966"/>
              <a:chOff x="700362" y="4658898"/>
              <a:chExt cx="7743276" cy="57966"/>
            </a:xfrm>
          </p:grpSpPr>
          <p:sp>
            <p:nvSpPr>
              <p:cNvPr id="238" name="Google Shape;238;p7"/>
              <p:cNvSpPr/>
              <p:nvPr/>
            </p:nvSpPr>
            <p:spPr>
              <a:xfrm>
                <a:off x="700362" y="465889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8224275" y="465889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7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451" name="Google Shape;451;p17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452" name="Google Shape;452;p17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453" name="Google Shape;453;p17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454" name="Google Shape;454;p17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7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7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7" name="Google Shape;457;p17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7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7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7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7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7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7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7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7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7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" name="Google Shape;467;p17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468" name="Google Shape;468;p17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7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7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1" name="Google Shape;471;p17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2" name="Google Shape;472;p17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473" name="Google Shape;473;p17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7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7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76" name="Google Shape;476;p17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17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478" name="Google Shape;478;p17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7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17"/>
          <p:cNvSpPr txBox="1">
            <a:spLocks noGrp="1"/>
          </p:cNvSpPr>
          <p:nvPr>
            <p:ph type="title"/>
          </p:nvPr>
        </p:nvSpPr>
        <p:spPr>
          <a:xfrm>
            <a:off x="720000" y="196840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subTitle" idx="1"/>
          </p:nvPr>
        </p:nvSpPr>
        <p:spPr>
          <a:xfrm>
            <a:off x="720000" y="22884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title" idx="2"/>
          </p:nvPr>
        </p:nvSpPr>
        <p:spPr>
          <a:xfrm>
            <a:off x="3419275" y="196840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subTitle" idx="3"/>
          </p:nvPr>
        </p:nvSpPr>
        <p:spPr>
          <a:xfrm>
            <a:off x="3419269" y="22884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7"/>
          <p:cNvSpPr txBox="1">
            <a:spLocks noGrp="1"/>
          </p:cNvSpPr>
          <p:nvPr>
            <p:ph type="title" idx="4"/>
          </p:nvPr>
        </p:nvSpPr>
        <p:spPr>
          <a:xfrm>
            <a:off x="720000" y="378285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5" name="Google Shape;485;p17"/>
          <p:cNvSpPr txBox="1">
            <a:spLocks noGrp="1"/>
          </p:cNvSpPr>
          <p:nvPr>
            <p:ph type="subTitle" idx="5"/>
          </p:nvPr>
        </p:nvSpPr>
        <p:spPr>
          <a:xfrm>
            <a:off x="720000" y="41028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title" idx="6"/>
          </p:nvPr>
        </p:nvSpPr>
        <p:spPr>
          <a:xfrm>
            <a:off x="3419271" y="378285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7" name="Google Shape;487;p17"/>
          <p:cNvSpPr txBox="1">
            <a:spLocks noGrp="1"/>
          </p:cNvSpPr>
          <p:nvPr>
            <p:ph type="subTitle" idx="7"/>
          </p:nvPr>
        </p:nvSpPr>
        <p:spPr>
          <a:xfrm>
            <a:off x="3419269" y="41028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7"/>
          <p:cNvSpPr txBox="1">
            <a:spLocks noGrp="1"/>
          </p:cNvSpPr>
          <p:nvPr>
            <p:ph type="title" idx="8"/>
          </p:nvPr>
        </p:nvSpPr>
        <p:spPr>
          <a:xfrm>
            <a:off x="6118550" y="196840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subTitle" idx="9"/>
          </p:nvPr>
        </p:nvSpPr>
        <p:spPr>
          <a:xfrm>
            <a:off x="6118545" y="22884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title" idx="13"/>
          </p:nvPr>
        </p:nvSpPr>
        <p:spPr>
          <a:xfrm>
            <a:off x="6118550" y="3782850"/>
            <a:ext cx="23055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subTitle" idx="14"/>
          </p:nvPr>
        </p:nvSpPr>
        <p:spPr>
          <a:xfrm>
            <a:off x="6118545" y="410282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title" idx="15" hasCustomPrompt="1"/>
          </p:nvPr>
        </p:nvSpPr>
        <p:spPr>
          <a:xfrm>
            <a:off x="1580700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3" name="Google Shape;493;p17"/>
          <p:cNvSpPr txBox="1">
            <a:spLocks noGrp="1"/>
          </p:cNvSpPr>
          <p:nvPr>
            <p:ph type="title" idx="16" hasCustomPrompt="1"/>
          </p:nvPr>
        </p:nvSpPr>
        <p:spPr>
          <a:xfrm>
            <a:off x="1580700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4" name="Google Shape;494;p17"/>
          <p:cNvSpPr txBox="1">
            <a:spLocks noGrp="1"/>
          </p:cNvSpPr>
          <p:nvPr>
            <p:ph type="title" idx="17" hasCustomPrompt="1"/>
          </p:nvPr>
        </p:nvSpPr>
        <p:spPr>
          <a:xfrm>
            <a:off x="4279974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5" name="Google Shape;495;p17"/>
          <p:cNvSpPr txBox="1">
            <a:spLocks noGrp="1"/>
          </p:cNvSpPr>
          <p:nvPr>
            <p:ph type="title" idx="18" hasCustomPrompt="1"/>
          </p:nvPr>
        </p:nvSpPr>
        <p:spPr>
          <a:xfrm>
            <a:off x="4279974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 idx="19" hasCustomPrompt="1"/>
          </p:nvPr>
        </p:nvSpPr>
        <p:spPr>
          <a:xfrm>
            <a:off x="6979249" y="1307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0" hasCustomPrompt="1"/>
          </p:nvPr>
        </p:nvSpPr>
        <p:spPr>
          <a:xfrm>
            <a:off x="6979249" y="3117543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8" name="Google Shape;498;p17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20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582" name="Google Shape;582;p20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583" name="Google Shape;583;p20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0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586" name="Google Shape;586;p20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587" name="Google Shape;587;p20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0" name="Google Shape;590;p20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0" name="Google Shape;600;p20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601" name="Google Shape;601;p20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0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0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4" name="Google Shape;604;p20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5" name="Google Shape;605;p20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606" name="Google Shape;606;p20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9" name="Google Shape;609;p20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11" name="Google Shape;611;p20"/>
          <p:cNvGrpSpPr/>
          <p:nvPr/>
        </p:nvGrpSpPr>
        <p:grpSpPr>
          <a:xfrm>
            <a:off x="384093" y="4954718"/>
            <a:ext cx="8375813" cy="57966"/>
            <a:chOff x="384093" y="4954718"/>
            <a:chExt cx="8375813" cy="57966"/>
          </a:xfrm>
        </p:grpSpPr>
        <p:sp>
          <p:nvSpPr>
            <p:cNvPr id="612" name="Google Shape;612;p20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6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81" r:id="rId15"/>
    <p:sldLayoutId id="2147483688" r:id="rId16"/>
    <p:sldLayoutId id="2147483699" r:id="rId17"/>
    <p:sldLayoutId id="214748370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60"/>
          <p:cNvSpPr txBox="1">
            <a:spLocks noGrp="1"/>
          </p:cNvSpPr>
          <p:nvPr>
            <p:ph type="ctrTitle"/>
          </p:nvPr>
        </p:nvSpPr>
        <p:spPr>
          <a:xfrm>
            <a:off x="1181700" y="1784775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Trang web bán sách</a:t>
            </a:r>
            <a:endParaRPr sz="7000" dirty="0">
              <a:solidFill>
                <a:schemeClr val="lt1"/>
              </a:solidFill>
            </a:endParaRPr>
          </a:p>
        </p:txBody>
      </p:sp>
      <p:sp>
        <p:nvSpPr>
          <p:cNvPr id="1879" name="Google Shape;1879;p60"/>
          <p:cNvSpPr txBox="1">
            <a:spLocks noGrp="1"/>
          </p:cNvSpPr>
          <p:nvPr>
            <p:ph type="subTitle" idx="1"/>
          </p:nvPr>
        </p:nvSpPr>
        <p:spPr>
          <a:xfrm>
            <a:off x="2307600" y="3618619"/>
            <a:ext cx="45288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Nâng</a:t>
            </a:r>
            <a:r>
              <a:rPr lang="en-US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cao</a:t>
            </a:r>
            <a:r>
              <a:rPr lang="en-US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tri </a:t>
            </a:r>
            <a:r>
              <a:rPr lang="en-US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thức</a:t>
            </a:r>
            <a:r>
              <a:rPr lang="en-US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bạn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80" name="Google Shape;1880;p60"/>
          <p:cNvGrpSpPr/>
          <p:nvPr/>
        </p:nvGrpSpPr>
        <p:grpSpPr>
          <a:xfrm>
            <a:off x="713263" y="852042"/>
            <a:ext cx="3268775" cy="380199"/>
            <a:chOff x="975489" y="863689"/>
            <a:chExt cx="3268775" cy="380199"/>
          </a:xfrm>
        </p:grpSpPr>
        <p:grpSp>
          <p:nvGrpSpPr>
            <p:cNvPr id="1881" name="Google Shape;1881;p6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882" name="Google Shape;1882;p6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6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6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6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6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6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6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6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6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6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6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6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6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6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6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6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6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6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6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6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6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6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6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6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6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6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6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6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6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6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6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6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6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6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6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6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6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6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6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6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6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60"/>
          <p:cNvGrpSpPr/>
          <p:nvPr/>
        </p:nvGrpSpPr>
        <p:grpSpPr>
          <a:xfrm>
            <a:off x="638276" y="3531757"/>
            <a:ext cx="714936" cy="971200"/>
            <a:chOff x="638276" y="3526008"/>
            <a:chExt cx="714936" cy="971200"/>
          </a:xfrm>
        </p:grpSpPr>
        <p:sp>
          <p:nvSpPr>
            <p:cNvPr id="1999" name="Google Shape;1999;p6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0" name="Google Shape;2000;p6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001" name="Google Shape;2001;p6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7" name="Google Shape;2027;p60"/>
          <p:cNvSpPr/>
          <p:nvPr/>
        </p:nvSpPr>
        <p:spPr>
          <a:xfrm>
            <a:off x="8057887" y="3784087"/>
            <a:ext cx="388460" cy="388464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8" name="Google Shape;2028;p60"/>
          <p:cNvGrpSpPr/>
          <p:nvPr/>
        </p:nvGrpSpPr>
        <p:grpSpPr>
          <a:xfrm>
            <a:off x="7894651" y="3533367"/>
            <a:ext cx="714936" cy="971200"/>
            <a:chOff x="9141124" y="2771118"/>
            <a:chExt cx="319239" cy="433649"/>
          </a:xfrm>
        </p:grpSpPr>
        <p:sp>
          <p:nvSpPr>
            <p:cNvPr id="2029" name="Google Shape;2029;p60"/>
            <p:cNvSpPr/>
            <p:nvPr/>
          </p:nvSpPr>
          <p:spPr>
            <a:xfrm>
              <a:off x="9271960" y="3034862"/>
              <a:ext cx="17824" cy="25355"/>
            </a:xfrm>
            <a:custGeom>
              <a:avLst/>
              <a:gdLst/>
              <a:ahLst/>
              <a:cxnLst/>
              <a:rect l="l" t="t" r="r" b="b"/>
              <a:pathLst>
                <a:path w="1110" h="1579" extrusionOk="0">
                  <a:moveTo>
                    <a:pt x="641" y="0"/>
                  </a:moveTo>
                  <a:cubicBezTo>
                    <a:pt x="385" y="0"/>
                    <a:pt x="129" y="384"/>
                    <a:pt x="43" y="811"/>
                  </a:cubicBezTo>
                  <a:cubicBezTo>
                    <a:pt x="1" y="1237"/>
                    <a:pt x="214" y="1579"/>
                    <a:pt x="470" y="1579"/>
                  </a:cubicBezTo>
                  <a:cubicBezTo>
                    <a:pt x="769" y="1579"/>
                    <a:pt x="1025" y="1237"/>
                    <a:pt x="1067" y="811"/>
                  </a:cubicBezTo>
                  <a:cubicBezTo>
                    <a:pt x="1110" y="384"/>
                    <a:pt x="939" y="0"/>
                    <a:pt x="641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9267175" y="2928674"/>
              <a:ext cx="54965" cy="93728"/>
            </a:xfrm>
            <a:custGeom>
              <a:avLst/>
              <a:gdLst/>
              <a:ahLst/>
              <a:cxnLst/>
              <a:rect l="l" t="t" r="r" b="b"/>
              <a:pathLst>
                <a:path w="3423" h="5837" extrusionOk="0">
                  <a:moveTo>
                    <a:pt x="1195" y="1"/>
                  </a:moveTo>
                  <a:cubicBezTo>
                    <a:pt x="1195" y="1"/>
                    <a:pt x="1962" y="1707"/>
                    <a:pt x="1109" y="2518"/>
                  </a:cubicBezTo>
                  <a:cubicBezTo>
                    <a:pt x="85" y="3499"/>
                    <a:pt x="0" y="5419"/>
                    <a:pt x="1579" y="5803"/>
                  </a:cubicBezTo>
                  <a:cubicBezTo>
                    <a:pt x="1673" y="5826"/>
                    <a:pt x="1762" y="5837"/>
                    <a:pt x="1847" y="5837"/>
                  </a:cubicBezTo>
                  <a:cubicBezTo>
                    <a:pt x="3190" y="5837"/>
                    <a:pt x="3423" y="3127"/>
                    <a:pt x="2901" y="1963"/>
                  </a:cubicBezTo>
                  <a:cubicBezTo>
                    <a:pt x="2517" y="1195"/>
                    <a:pt x="1920" y="513"/>
                    <a:pt x="1195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9274706" y="3031330"/>
              <a:ext cx="53439" cy="115213"/>
            </a:xfrm>
            <a:custGeom>
              <a:avLst/>
              <a:gdLst/>
              <a:ahLst/>
              <a:cxnLst/>
              <a:rect l="l" t="t" r="r" b="b"/>
              <a:pathLst>
                <a:path w="3328" h="7175" extrusionOk="0">
                  <a:moveTo>
                    <a:pt x="2456" y="0"/>
                  </a:moveTo>
                  <a:cubicBezTo>
                    <a:pt x="2434" y="0"/>
                    <a:pt x="2411" y="3"/>
                    <a:pt x="2389" y="7"/>
                  </a:cubicBezTo>
                  <a:lnTo>
                    <a:pt x="726" y="135"/>
                  </a:lnTo>
                  <a:cubicBezTo>
                    <a:pt x="512" y="135"/>
                    <a:pt x="342" y="306"/>
                    <a:pt x="342" y="519"/>
                  </a:cubicBezTo>
                  <a:cubicBezTo>
                    <a:pt x="171" y="3207"/>
                    <a:pt x="0" y="5937"/>
                    <a:pt x="214" y="7174"/>
                  </a:cubicBezTo>
                  <a:lnTo>
                    <a:pt x="3115" y="7174"/>
                  </a:lnTo>
                  <a:cubicBezTo>
                    <a:pt x="3328" y="5852"/>
                    <a:pt x="2944" y="3036"/>
                    <a:pt x="2859" y="391"/>
                  </a:cubicBezTo>
                  <a:cubicBezTo>
                    <a:pt x="2859" y="161"/>
                    <a:pt x="2653" y="0"/>
                    <a:pt x="2456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9209625" y="3132139"/>
              <a:ext cx="185657" cy="54804"/>
            </a:xfrm>
            <a:custGeom>
              <a:avLst/>
              <a:gdLst/>
              <a:ahLst/>
              <a:cxnLst/>
              <a:rect l="l" t="t" r="r" b="b"/>
              <a:pathLst>
                <a:path w="11562" h="3413" extrusionOk="0">
                  <a:moveTo>
                    <a:pt x="5760" y="0"/>
                  </a:moveTo>
                  <a:cubicBezTo>
                    <a:pt x="3669" y="0"/>
                    <a:pt x="1" y="1067"/>
                    <a:pt x="1" y="1920"/>
                  </a:cubicBezTo>
                  <a:cubicBezTo>
                    <a:pt x="1" y="2730"/>
                    <a:pt x="2560" y="3413"/>
                    <a:pt x="5760" y="3413"/>
                  </a:cubicBezTo>
                  <a:cubicBezTo>
                    <a:pt x="8959" y="3413"/>
                    <a:pt x="11562" y="2730"/>
                    <a:pt x="11562" y="1920"/>
                  </a:cubicBezTo>
                  <a:cubicBezTo>
                    <a:pt x="11562" y="1067"/>
                    <a:pt x="7893" y="0"/>
                    <a:pt x="5760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9193872" y="2882091"/>
              <a:ext cx="15078" cy="289790"/>
            </a:xfrm>
            <a:custGeom>
              <a:avLst/>
              <a:gdLst/>
              <a:ahLst/>
              <a:cxnLst/>
              <a:rect l="l" t="t" r="r" b="b"/>
              <a:pathLst>
                <a:path w="939" h="18047" extrusionOk="0">
                  <a:moveTo>
                    <a:pt x="0" y="1"/>
                  </a:moveTo>
                  <a:lnTo>
                    <a:pt x="0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9392520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40" y="18046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9338406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9182231" y="2880726"/>
              <a:ext cx="237025" cy="17824"/>
            </a:xfrm>
            <a:custGeom>
              <a:avLst/>
              <a:gdLst/>
              <a:ahLst/>
              <a:cxnLst/>
              <a:rect l="l" t="t" r="r" b="b"/>
              <a:pathLst>
                <a:path w="14761" h="1110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768"/>
                    <a:pt x="384" y="1110"/>
                    <a:pt x="811" y="1110"/>
                  </a:cubicBezTo>
                  <a:lnTo>
                    <a:pt x="13993" y="1110"/>
                  </a:lnTo>
                  <a:cubicBezTo>
                    <a:pt x="14419" y="1110"/>
                    <a:pt x="14761" y="768"/>
                    <a:pt x="14761" y="299"/>
                  </a:cubicBezTo>
                  <a:lnTo>
                    <a:pt x="14761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0"/>
            <p:cNvSpPr/>
            <p:nvPr/>
          </p:nvSpPr>
          <p:spPr>
            <a:xfrm>
              <a:off x="9182231" y="3152676"/>
              <a:ext cx="237025" cy="30172"/>
            </a:xfrm>
            <a:custGeom>
              <a:avLst/>
              <a:gdLst/>
              <a:ahLst/>
              <a:cxnLst/>
              <a:rect l="l" t="t" r="r" b="b"/>
              <a:pathLst>
                <a:path w="14761" h="1879" extrusionOk="0">
                  <a:moveTo>
                    <a:pt x="1024" y="1"/>
                  </a:moveTo>
                  <a:cubicBezTo>
                    <a:pt x="469" y="1"/>
                    <a:pt x="0" y="470"/>
                    <a:pt x="0" y="1025"/>
                  </a:cubicBezTo>
                  <a:lnTo>
                    <a:pt x="0" y="1878"/>
                  </a:lnTo>
                  <a:lnTo>
                    <a:pt x="14761" y="1878"/>
                  </a:lnTo>
                  <a:lnTo>
                    <a:pt x="14761" y="1025"/>
                  </a:lnTo>
                  <a:cubicBezTo>
                    <a:pt x="14761" y="470"/>
                    <a:pt x="14334" y="1"/>
                    <a:pt x="13737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0"/>
            <p:cNvSpPr/>
            <p:nvPr/>
          </p:nvSpPr>
          <p:spPr>
            <a:xfrm>
              <a:off x="9180175" y="2803313"/>
              <a:ext cx="254158" cy="68533"/>
            </a:xfrm>
            <a:custGeom>
              <a:avLst/>
              <a:gdLst/>
              <a:ahLst/>
              <a:cxnLst/>
              <a:rect l="l" t="t" r="r" b="b"/>
              <a:pathLst>
                <a:path w="15828" h="4268" extrusionOk="0">
                  <a:moveTo>
                    <a:pt x="7892" y="1"/>
                  </a:moveTo>
                  <a:cubicBezTo>
                    <a:pt x="3882" y="1"/>
                    <a:pt x="555" y="1835"/>
                    <a:pt x="0" y="4267"/>
                  </a:cubicBezTo>
                  <a:lnTo>
                    <a:pt x="15827" y="4267"/>
                  </a:lnTo>
                  <a:cubicBezTo>
                    <a:pt x="15230" y="1835"/>
                    <a:pt x="11902" y="1"/>
                    <a:pt x="7892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0"/>
            <p:cNvSpPr/>
            <p:nvPr/>
          </p:nvSpPr>
          <p:spPr>
            <a:xfrm>
              <a:off x="9296624" y="2771118"/>
              <a:ext cx="20570" cy="35648"/>
            </a:xfrm>
            <a:custGeom>
              <a:avLst/>
              <a:gdLst/>
              <a:ahLst/>
              <a:cxnLst/>
              <a:rect l="l" t="t" r="r" b="b"/>
              <a:pathLst>
                <a:path w="1281" h="2220" extrusionOk="0">
                  <a:moveTo>
                    <a:pt x="640" y="1"/>
                  </a:moveTo>
                  <a:cubicBezTo>
                    <a:pt x="320" y="1"/>
                    <a:pt x="0" y="257"/>
                    <a:pt x="0" y="769"/>
                  </a:cubicBezTo>
                  <a:lnTo>
                    <a:pt x="0" y="2219"/>
                  </a:lnTo>
                  <a:lnTo>
                    <a:pt x="1280" y="2219"/>
                  </a:lnTo>
                  <a:lnTo>
                    <a:pt x="1280" y="769"/>
                  </a:lnTo>
                  <a:cubicBezTo>
                    <a:pt x="1280" y="257"/>
                    <a:pt x="960" y="1"/>
                    <a:pt x="640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0"/>
            <p:cNvSpPr/>
            <p:nvPr/>
          </p:nvSpPr>
          <p:spPr>
            <a:xfrm>
              <a:off x="9141124" y="2856062"/>
              <a:ext cx="319239" cy="28791"/>
            </a:xfrm>
            <a:custGeom>
              <a:avLst/>
              <a:gdLst/>
              <a:ahLst/>
              <a:cxnLst/>
              <a:rect l="l" t="t" r="r" b="b"/>
              <a:pathLst>
                <a:path w="19881" h="1793" extrusionOk="0">
                  <a:moveTo>
                    <a:pt x="1707" y="1"/>
                  </a:moveTo>
                  <a:cubicBezTo>
                    <a:pt x="1" y="1"/>
                    <a:pt x="1" y="1793"/>
                    <a:pt x="1707" y="1793"/>
                  </a:cubicBezTo>
                  <a:lnTo>
                    <a:pt x="18217" y="1793"/>
                  </a:lnTo>
                  <a:cubicBezTo>
                    <a:pt x="19880" y="1793"/>
                    <a:pt x="19880" y="1"/>
                    <a:pt x="18217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9152091" y="3174611"/>
              <a:ext cx="301415" cy="30156"/>
            </a:xfrm>
            <a:custGeom>
              <a:avLst/>
              <a:gdLst/>
              <a:ahLst/>
              <a:cxnLst/>
              <a:rect l="l" t="t" r="r" b="b"/>
              <a:pathLst>
                <a:path w="18771" h="1878" extrusionOk="0">
                  <a:moveTo>
                    <a:pt x="1024" y="0"/>
                  </a:moveTo>
                  <a:cubicBezTo>
                    <a:pt x="0" y="0"/>
                    <a:pt x="0" y="1877"/>
                    <a:pt x="1024" y="1877"/>
                  </a:cubicBezTo>
                  <a:lnTo>
                    <a:pt x="17534" y="1877"/>
                  </a:lnTo>
                  <a:cubicBezTo>
                    <a:pt x="18771" y="1877"/>
                    <a:pt x="18771" y="0"/>
                    <a:pt x="17534" y="0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9215101" y="2803281"/>
              <a:ext cx="197989" cy="42584"/>
            </a:xfrm>
            <a:custGeom>
              <a:avLst/>
              <a:gdLst/>
              <a:ahLst/>
              <a:cxnLst/>
              <a:rect l="l" t="t" r="r" b="b"/>
              <a:pathLst>
                <a:path w="12330" h="2652" extrusionOk="0">
                  <a:moveTo>
                    <a:pt x="5486" y="0"/>
                  </a:moveTo>
                  <a:cubicBezTo>
                    <a:pt x="3561" y="0"/>
                    <a:pt x="1683" y="512"/>
                    <a:pt x="1" y="1496"/>
                  </a:cubicBezTo>
                  <a:cubicBezTo>
                    <a:pt x="2270" y="2266"/>
                    <a:pt x="4655" y="2651"/>
                    <a:pt x="7010" y="2651"/>
                  </a:cubicBezTo>
                  <a:cubicBezTo>
                    <a:pt x="7134" y="2651"/>
                    <a:pt x="7257" y="2650"/>
                    <a:pt x="7381" y="2648"/>
                  </a:cubicBezTo>
                  <a:cubicBezTo>
                    <a:pt x="9045" y="2648"/>
                    <a:pt x="10709" y="2477"/>
                    <a:pt x="12330" y="2179"/>
                  </a:cubicBezTo>
                  <a:cubicBezTo>
                    <a:pt x="10879" y="856"/>
                    <a:pt x="8490" y="3"/>
                    <a:pt x="5717" y="3"/>
                  </a:cubicBezTo>
                  <a:cubicBezTo>
                    <a:pt x="5640" y="1"/>
                    <a:pt x="5563" y="0"/>
                    <a:pt x="5486" y="0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0"/>
            <p:cNvSpPr/>
            <p:nvPr/>
          </p:nvSpPr>
          <p:spPr>
            <a:xfrm>
              <a:off x="9150710" y="2856062"/>
              <a:ext cx="300741" cy="14516"/>
            </a:xfrm>
            <a:custGeom>
              <a:avLst/>
              <a:gdLst/>
              <a:ahLst/>
              <a:cxnLst/>
              <a:rect l="l" t="t" r="r" b="b"/>
              <a:pathLst>
                <a:path w="18729" h="904" extrusionOk="0">
                  <a:moveTo>
                    <a:pt x="1110" y="1"/>
                  </a:moveTo>
                  <a:cubicBezTo>
                    <a:pt x="683" y="1"/>
                    <a:pt x="257" y="129"/>
                    <a:pt x="1" y="470"/>
                  </a:cubicBezTo>
                  <a:cubicBezTo>
                    <a:pt x="231" y="738"/>
                    <a:pt x="598" y="903"/>
                    <a:pt x="979" y="903"/>
                  </a:cubicBezTo>
                  <a:cubicBezTo>
                    <a:pt x="1023" y="903"/>
                    <a:pt x="1066" y="901"/>
                    <a:pt x="1110" y="897"/>
                  </a:cubicBezTo>
                  <a:lnTo>
                    <a:pt x="17620" y="897"/>
                  </a:lnTo>
                  <a:cubicBezTo>
                    <a:pt x="17659" y="901"/>
                    <a:pt x="17698" y="903"/>
                    <a:pt x="17738" y="903"/>
                  </a:cubicBezTo>
                  <a:cubicBezTo>
                    <a:pt x="18089" y="903"/>
                    <a:pt x="18461" y="738"/>
                    <a:pt x="18729" y="470"/>
                  </a:cubicBezTo>
                  <a:cubicBezTo>
                    <a:pt x="18430" y="129"/>
                    <a:pt x="18004" y="1"/>
                    <a:pt x="17620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0"/>
            <p:cNvSpPr/>
            <p:nvPr/>
          </p:nvSpPr>
          <p:spPr>
            <a:xfrm>
              <a:off x="9158257" y="3174498"/>
              <a:ext cx="289083" cy="13826"/>
            </a:xfrm>
            <a:custGeom>
              <a:avLst/>
              <a:gdLst/>
              <a:ahLst/>
              <a:cxnLst/>
              <a:rect l="l" t="t" r="r" b="b"/>
              <a:pathLst>
                <a:path w="18003" h="861" extrusionOk="0">
                  <a:moveTo>
                    <a:pt x="17253" y="1"/>
                  </a:moveTo>
                  <a:cubicBezTo>
                    <a:pt x="17219" y="1"/>
                    <a:pt x="17184" y="3"/>
                    <a:pt x="17150" y="7"/>
                  </a:cubicBezTo>
                  <a:lnTo>
                    <a:pt x="640" y="7"/>
                  </a:lnTo>
                  <a:cubicBezTo>
                    <a:pt x="341" y="7"/>
                    <a:pt x="85" y="178"/>
                    <a:pt x="0" y="434"/>
                  </a:cubicBezTo>
                  <a:cubicBezTo>
                    <a:pt x="85" y="690"/>
                    <a:pt x="341" y="860"/>
                    <a:pt x="640" y="860"/>
                  </a:cubicBezTo>
                  <a:lnTo>
                    <a:pt x="17150" y="860"/>
                  </a:lnTo>
                  <a:cubicBezTo>
                    <a:pt x="17491" y="860"/>
                    <a:pt x="17790" y="690"/>
                    <a:pt x="18003" y="434"/>
                  </a:cubicBezTo>
                  <a:cubicBezTo>
                    <a:pt x="17811" y="166"/>
                    <a:pt x="17551" y="1"/>
                    <a:pt x="17253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0"/>
            <p:cNvSpPr/>
            <p:nvPr/>
          </p:nvSpPr>
          <p:spPr>
            <a:xfrm>
              <a:off x="9187016" y="3174611"/>
              <a:ext cx="79485" cy="13713"/>
            </a:xfrm>
            <a:custGeom>
              <a:avLst/>
              <a:gdLst/>
              <a:ahLst/>
              <a:cxnLst/>
              <a:rect l="l" t="t" r="r" b="b"/>
              <a:pathLst>
                <a:path w="4950" h="854" extrusionOk="0">
                  <a:moveTo>
                    <a:pt x="214" y="0"/>
                  </a:moveTo>
                  <a:cubicBezTo>
                    <a:pt x="129" y="0"/>
                    <a:pt x="86" y="171"/>
                    <a:pt x="43" y="427"/>
                  </a:cubicBezTo>
                  <a:cubicBezTo>
                    <a:pt x="1" y="640"/>
                    <a:pt x="129" y="853"/>
                    <a:pt x="214" y="853"/>
                  </a:cubicBezTo>
                  <a:lnTo>
                    <a:pt x="4693" y="853"/>
                  </a:lnTo>
                  <a:cubicBezTo>
                    <a:pt x="4821" y="853"/>
                    <a:pt x="4907" y="640"/>
                    <a:pt x="4949" y="427"/>
                  </a:cubicBezTo>
                  <a:cubicBezTo>
                    <a:pt x="4907" y="171"/>
                    <a:pt x="4821" y="0"/>
                    <a:pt x="4693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9277436" y="3031426"/>
              <a:ext cx="40433" cy="80175"/>
            </a:xfrm>
            <a:custGeom>
              <a:avLst/>
              <a:gdLst/>
              <a:ahLst/>
              <a:cxnLst/>
              <a:rect l="l" t="t" r="r" b="b"/>
              <a:pathLst>
                <a:path w="2518" h="4993" extrusionOk="0">
                  <a:moveTo>
                    <a:pt x="2219" y="1"/>
                  </a:moveTo>
                  <a:lnTo>
                    <a:pt x="598" y="172"/>
                  </a:lnTo>
                  <a:cubicBezTo>
                    <a:pt x="385" y="172"/>
                    <a:pt x="214" y="342"/>
                    <a:pt x="172" y="556"/>
                  </a:cubicBezTo>
                  <a:cubicBezTo>
                    <a:pt x="129" y="1665"/>
                    <a:pt x="44" y="2817"/>
                    <a:pt x="1" y="3840"/>
                  </a:cubicBezTo>
                  <a:cubicBezTo>
                    <a:pt x="257" y="4523"/>
                    <a:pt x="641" y="4992"/>
                    <a:pt x="1068" y="4992"/>
                  </a:cubicBezTo>
                  <a:cubicBezTo>
                    <a:pt x="1835" y="4992"/>
                    <a:pt x="2518" y="3371"/>
                    <a:pt x="2518" y="1323"/>
                  </a:cubicBezTo>
                  <a:cubicBezTo>
                    <a:pt x="2518" y="897"/>
                    <a:pt x="2475" y="428"/>
                    <a:pt x="2390" y="1"/>
                  </a:cubicBezTo>
                  <a:close/>
                </a:path>
              </a:pathLst>
            </a:custGeom>
            <a:solidFill>
              <a:srgbClr val="F7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9277436" y="2974582"/>
              <a:ext cx="40433" cy="47900"/>
            </a:xfrm>
            <a:custGeom>
              <a:avLst/>
              <a:gdLst/>
              <a:ahLst/>
              <a:cxnLst/>
              <a:rect l="l" t="t" r="r" b="b"/>
              <a:pathLst>
                <a:path w="2518" h="2983" extrusionOk="0">
                  <a:moveTo>
                    <a:pt x="1409" y="0"/>
                  </a:moveTo>
                  <a:cubicBezTo>
                    <a:pt x="684" y="0"/>
                    <a:pt x="86" y="1024"/>
                    <a:pt x="1" y="2346"/>
                  </a:cubicBezTo>
                  <a:cubicBezTo>
                    <a:pt x="214" y="2645"/>
                    <a:pt x="556" y="2858"/>
                    <a:pt x="940" y="2944"/>
                  </a:cubicBezTo>
                  <a:cubicBezTo>
                    <a:pt x="1039" y="2970"/>
                    <a:pt x="1134" y="2982"/>
                    <a:pt x="1223" y="2982"/>
                  </a:cubicBezTo>
                  <a:cubicBezTo>
                    <a:pt x="2013" y="2982"/>
                    <a:pt x="2403" y="2020"/>
                    <a:pt x="2518" y="1024"/>
                  </a:cubicBezTo>
                  <a:cubicBezTo>
                    <a:pt x="2219" y="384"/>
                    <a:pt x="1835" y="0"/>
                    <a:pt x="1409" y="0"/>
                  </a:cubicBezTo>
                  <a:close/>
                </a:path>
              </a:pathLst>
            </a:custGeom>
            <a:solidFill>
              <a:srgbClr val="FFA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9284983" y="2993065"/>
              <a:ext cx="24680" cy="28582"/>
            </a:xfrm>
            <a:custGeom>
              <a:avLst/>
              <a:gdLst/>
              <a:ahLst/>
              <a:cxnLst/>
              <a:rect l="l" t="t" r="r" b="b"/>
              <a:pathLst>
                <a:path w="1537" h="1780" extrusionOk="0">
                  <a:moveTo>
                    <a:pt x="853" y="1"/>
                  </a:moveTo>
                  <a:cubicBezTo>
                    <a:pt x="427" y="1"/>
                    <a:pt x="86" y="598"/>
                    <a:pt x="0" y="1409"/>
                  </a:cubicBezTo>
                  <a:cubicBezTo>
                    <a:pt x="171" y="1579"/>
                    <a:pt x="384" y="1707"/>
                    <a:pt x="598" y="1750"/>
                  </a:cubicBezTo>
                  <a:cubicBezTo>
                    <a:pt x="667" y="1770"/>
                    <a:pt x="732" y="1779"/>
                    <a:pt x="793" y="1779"/>
                  </a:cubicBezTo>
                  <a:cubicBezTo>
                    <a:pt x="1252" y="1779"/>
                    <a:pt x="1461" y="1239"/>
                    <a:pt x="1536" y="598"/>
                  </a:cubicBezTo>
                  <a:cubicBezTo>
                    <a:pt x="1365" y="214"/>
                    <a:pt x="1152" y="1"/>
                    <a:pt x="853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9278817" y="3075279"/>
              <a:ext cx="26736" cy="19189"/>
            </a:xfrm>
            <a:custGeom>
              <a:avLst/>
              <a:gdLst/>
              <a:ahLst/>
              <a:cxnLst/>
              <a:rect l="l" t="t" r="r" b="b"/>
              <a:pathLst>
                <a:path w="1665" h="1195" extrusionOk="0">
                  <a:moveTo>
                    <a:pt x="0" y="0"/>
                  </a:moveTo>
                  <a:lnTo>
                    <a:pt x="0" y="0"/>
                  </a:lnTo>
                  <a:cubicBezTo>
                    <a:pt x="86" y="683"/>
                    <a:pt x="427" y="1195"/>
                    <a:pt x="854" y="1195"/>
                  </a:cubicBezTo>
                  <a:cubicBezTo>
                    <a:pt x="1237" y="1195"/>
                    <a:pt x="1579" y="726"/>
                    <a:pt x="1664" y="128"/>
                  </a:cubicBezTo>
                  <a:lnTo>
                    <a:pt x="1664" y="128"/>
                  </a:lnTo>
                  <a:cubicBezTo>
                    <a:pt x="1493" y="384"/>
                    <a:pt x="1195" y="555"/>
                    <a:pt x="854" y="555"/>
                  </a:cubicBezTo>
                  <a:cubicBezTo>
                    <a:pt x="512" y="512"/>
                    <a:pt x="171" y="342"/>
                    <a:pt x="0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9293879" y="3036918"/>
              <a:ext cx="26045" cy="20586"/>
            </a:xfrm>
            <a:custGeom>
              <a:avLst/>
              <a:gdLst/>
              <a:ahLst/>
              <a:cxnLst/>
              <a:rect l="l" t="t" r="r" b="b"/>
              <a:pathLst>
                <a:path w="1622" h="1282" extrusionOk="0">
                  <a:moveTo>
                    <a:pt x="1579" y="0"/>
                  </a:moveTo>
                  <a:lnTo>
                    <a:pt x="1579" y="0"/>
                  </a:lnTo>
                  <a:cubicBezTo>
                    <a:pt x="1451" y="299"/>
                    <a:pt x="1195" y="555"/>
                    <a:pt x="897" y="726"/>
                  </a:cubicBezTo>
                  <a:cubicBezTo>
                    <a:pt x="802" y="753"/>
                    <a:pt x="699" y="767"/>
                    <a:pt x="596" y="767"/>
                  </a:cubicBezTo>
                  <a:cubicBezTo>
                    <a:pt x="372" y="767"/>
                    <a:pt x="147" y="701"/>
                    <a:pt x="1" y="555"/>
                  </a:cubicBezTo>
                  <a:lnTo>
                    <a:pt x="1" y="555"/>
                  </a:lnTo>
                  <a:cubicBezTo>
                    <a:pt x="141" y="976"/>
                    <a:pt x="455" y="1282"/>
                    <a:pt x="776" y="1282"/>
                  </a:cubicBezTo>
                  <a:cubicBezTo>
                    <a:pt x="845" y="1282"/>
                    <a:pt x="914" y="1268"/>
                    <a:pt x="982" y="1237"/>
                  </a:cubicBezTo>
                  <a:cubicBezTo>
                    <a:pt x="1409" y="981"/>
                    <a:pt x="1622" y="512"/>
                    <a:pt x="1579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9208934" y="2856062"/>
              <a:ext cx="85651" cy="14404"/>
            </a:xfrm>
            <a:custGeom>
              <a:avLst/>
              <a:gdLst/>
              <a:ahLst/>
              <a:cxnLst/>
              <a:rect l="l" t="t" r="r" b="b"/>
              <a:pathLst>
                <a:path w="5334" h="897" extrusionOk="0">
                  <a:moveTo>
                    <a:pt x="300" y="1"/>
                  </a:moveTo>
                  <a:cubicBezTo>
                    <a:pt x="129" y="1"/>
                    <a:pt x="44" y="214"/>
                    <a:pt x="1" y="470"/>
                  </a:cubicBezTo>
                  <a:cubicBezTo>
                    <a:pt x="44" y="726"/>
                    <a:pt x="129" y="897"/>
                    <a:pt x="300" y="897"/>
                  </a:cubicBezTo>
                  <a:lnTo>
                    <a:pt x="5035" y="897"/>
                  </a:lnTo>
                  <a:cubicBezTo>
                    <a:pt x="5163" y="897"/>
                    <a:pt x="5291" y="726"/>
                    <a:pt x="5334" y="470"/>
                  </a:cubicBezTo>
                  <a:cubicBezTo>
                    <a:pt x="5291" y="214"/>
                    <a:pt x="5163" y="1"/>
                    <a:pt x="503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9312377" y="2856062"/>
              <a:ext cx="52765" cy="14404"/>
            </a:xfrm>
            <a:custGeom>
              <a:avLst/>
              <a:gdLst/>
              <a:ahLst/>
              <a:cxnLst/>
              <a:rect l="l" t="t" r="r" b="b"/>
              <a:pathLst>
                <a:path w="3286" h="897" extrusionOk="0">
                  <a:moveTo>
                    <a:pt x="214" y="1"/>
                  </a:moveTo>
                  <a:cubicBezTo>
                    <a:pt x="129" y="1"/>
                    <a:pt x="86" y="214"/>
                    <a:pt x="43" y="470"/>
                  </a:cubicBezTo>
                  <a:cubicBezTo>
                    <a:pt x="1" y="726"/>
                    <a:pt x="129" y="897"/>
                    <a:pt x="214" y="897"/>
                  </a:cubicBezTo>
                  <a:lnTo>
                    <a:pt x="3072" y="897"/>
                  </a:lnTo>
                  <a:cubicBezTo>
                    <a:pt x="3158" y="897"/>
                    <a:pt x="3243" y="726"/>
                    <a:pt x="3243" y="470"/>
                  </a:cubicBezTo>
                  <a:cubicBezTo>
                    <a:pt x="3286" y="214"/>
                    <a:pt x="3158" y="1"/>
                    <a:pt x="3072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9339097" y="2819499"/>
              <a:ext cx="47289" cy="17422"/>
            </a:xfrm>
            <a:custGeom>
              <a:avLst/>
              <a:gdLst/>
              <a:ahLst/>
              <a:cxnLst/>
              <a:rect l="l" t="t" r="r" b="b"/>
              <a:pathLst>
                <a:path w="2945" h="1085" extrusionOk="0">
                  <a:moveTo>
                    <a:pt x="845" y="1"/>
                  </a:moveTo>
                  <a:cubicBezTo>
                    <a:pt x="387" y="1"/>
                    <a:pt x="73" y="96"/>
                    <a:pt x="43" y="273"/>
                  </a:cubicBezTo>
                  <a:cubicBezTo>
                    <a:pt x="0" y="529"/>
                    <a:pt x="555" y="870"/>
                    <a:pt x="1366" y="998"/>
                  </a:cubicBezTo>
                  <a:cubicBezTo>
                    <a:pt x="1644" y="1057"/>
                    <a:pt x="1907" y="1085"/>
                    <a:pt x="2134" y="1085"/>
                  </a:cubicBezTo>
                  <a:cubicBezTo>
                    <a:pt x="2569" y="1085"/>
                    <a:pt x="2873" y="981"/>
                    <a:pt x="2901" y="785"/>
                  </a:cubicBezTo>
                  <a:cubicBezTo>
                    <a:pt x="2944" y="529"/>
                    <a:pt x="2347" y="230"/>
                    <a:pt x="1536" y="59"/>
                  </a:cubicBezTo>
                  <a:cubicBezTo>
                    <a:pt x="1285" y="20"/>
                    <a:pt x="1051" y="1"/>
                    <a:pt x="84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9306901" y="2808805"/>
              <a:ext cx="30846" cy="10293"/>
            </a:xfrm>
            <a:custGeom>
              <a:avLst/>
              <a:gdLst/>
              <a:ahLst/>
              <a:cxnLst/>
              <a:rect l="l" t="t" r="r" b="b"/>
              <a:pathLst>
                <a:path w="1921" h="641" extrusionOk="0">
                  <a:moveTo>
                    <a:pt x="939" y="0"/>
                  </a:moveTo>
                  <a:cubicBezTo>
                    <a:pt x="384" y="0"/>
                    <a:pt x="0" y="171"/>
                    <a:pt x="0" y="342"/>
                  </a:cubicBezTo>
                  <a:cubicBezTo>
                    <a:pt x="0" y="512"/>
                    <a:pt x="427" y="640"/>
                    <a:pt x="939" y="640"/>
                  </a:cubicBezTo>
                  <a:cubicBezTo>
                    <a:pt x="1494" y="640"/>
                    <a:pt x="1920" y="469"/>
                    <a:pt x="1920" y="299"/>
                  </a:cubicBezTo>
                  <a:cubicBezTo>
                    <a:pt x="1920" y="12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60"/>
          <p:cNvGrpSpPr/>
          <p:nvPr/>
        </p:nvGrpSpPr>
        <p:grpSpPr>
          <a:xfrm>
            <a:off x="6596730" y="4103536"/>
            <a:ext cx="795165" cy="401643"/>
            <a:chOff x="760658" y="4632187"/>
            <a:chExt cx="795165" cy="401643"/>
          </a:xfrm>
        </p:grpSpPr>
        <p:sp>
          <p:nvSpPr>
            <p:cNvPr id="2056" name="Google Shape;2056;p6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6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2058" name="Google Shape;2058;p6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6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6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2066" name="Google Shape;2066;p6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3" name="Google Shape;2073;p60"/>
          <p:cNvGrpSpPr/>
          <p:nvPr/>
        </p:nvGrpSpPr>
        <p:grpSpPr>
          <a:xfrm flipH="1">
            <a:off x="5161963" y="852042"/>
            <a:ext cx="3268775" cy="380199"/>
            <a:chOff x="975489" y="863689"/>
            <a:chExt cx="3268775" cy="380199"/>
          </a:xfrm>
        </p:grpSpPr>
        <p:grpSp>
          <p:nvGrpSpPr>
            <p:cNvPr id="2074" name="Google Shape;2074;p6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2075" name="Google Shape;2075;p6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6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6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6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6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6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6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6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6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6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6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6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6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6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6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6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6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6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6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6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6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1" name="Google Shape;2181;p6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1" name="Google Shape;2191;p60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2" name="Google Shape;2192;p60"/>
          <p:cNvGrpSpPr/>
          <p:nvPr/>
        </p:nvGrpSpPr>
        <p:grpSpPr>
          <a:xfrm flipH="1">
            <a:off x="1752105" y="4101620"/>
            <a:ext cx="795165" cy="401643"/>
            <a:chOff x="760658" y="4632187"/>
            <a:chExt cx="795165" cy="401643"/>
          </a:xfrm>
        </p:grpSpPr>
        <p:sp>
          <p:nvSpPr>
            <p:cNvPr id="2193" name="Google Shape;2193;p6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4" name="Google Shape;2194;p6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2195" name="Google Shape;2195;p6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1" name="Google Shape;2201;p6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6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2203" name="Google Shape;2203;p6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8" grpId="0"/>
      <p:bldP spid="1879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" name="Google Shape;3486;p70"/>
          <p:cNvGrpSpPr/>
          <p:nvPr/>
        </p:nvGrpSpPr>
        <p:grpSpPr>
          <a:xfrm>
            <a:off x="3833087" y="1225426"/>
            <a:ext cx="1367338" cy="3587144"/>
            <a:chOff x="2458218" y="139012"/>
            <a:chExt cx="607787" cy="1594428"/>
          </a:xfrm>
        </p:grpSpPr>
        <p:sp>
          <p:nvSpPr>
            <p:cNvPr id="3487" name="Google Shape;3487;p70"/>
            <p:cNvSpPr/>
            <p:nvPr/>
          </p:nvSpPr>
          <p:spPr>
            <a:xfrm>
              <a:off x="2519575" y="199763"/>
              <a:ext cx="481403" cy="1501070"/>
            </a:xfrm>
            <a:custGeom>
              <a:avLst/>
              <a:gdLst/>
              <a:ahLst/>
              <a:cxnLst/>
              <a:rect l="l" t="t" r="r" b="b"/>
              <a:pathLst>
                <a:path w="14185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14184" y="44985"/>
                  </a:lnTo>
                  <a:lnTo>
                    <a:pt x="14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8" name="Google Shape;3488;p70"/>
            <p:cNvGrpSpPr/>
            <p:nvPr/>
          </p:nvGrpSpPr>
          <p:grpSpPr>
            <a:xfrm>
              <a:off x="2783045" y="516049"/>
              <a:ext cx="175345" cy="96127"/>
              <a:chOff x="3262678" y="550088"/>
              <a:chExt cx="239510" cy="131303"/>
            </a:xfrm>
          </p:grpSpPr>
          <p:sp>
            <p:nvSpPr>
              <p:cNvPr id="3489" name="Google Shape;3489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0" name="Google Shape;3490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491" name="Google Shape;3491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93" name="Google Shape;3493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8" name="Google Shape;3508;p70"/>
            <p:cNvGrpSpPr/>
            <p:nvPr/>
          </p:nvGrpSpPr>
          <p:grpSpPr>
            <a:xfrm>
              <a:off x="2545762" y="320428"/>
              <a:ext cx="237277" cy="136395"/>
              <a:chOff x="3220874" y="332628"/>
              <a:chExt cx="237277" cy="136395"/>
            </a:xfrm>
          </p:grpSpPr>
          <p:sp>
            <p:nvSpPr>
              <p:cNvPr id="3509" name="Google Shape;3509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3" name="Google Shape;3523;p70"/>
            <p:cNvGrpSpPr/>
            <p:nvPr/>
          </p:nvGrpSpPr>
          <p:grpSpPr>
            <a:xfrm>
              <a:off x="2783043" y="334496"/>
              <a:ext cx="201555" cy="121802"/>
              <a:chOff x="3410268" y="831871"/>
              <a:chExt cx="201555" cy="121802"/>
            </a:xfrm>
          </p:grpSpPr>
          <p:sp>
            <p:nvSpPr>
              <p:cNvPr id="3524" name="Google Shape;352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3" name="Google Shape;3533;p70"/>
            <p:cNvGrpSpPr/>
            <p:nvPr/>
          </p:nvGrpSpPr>
          <p:grpSpPr>
            <a:xfrm>
              <a:off x="2544653" y="484563"/>
              <a:ext cx="239510" cy="131303"/>
              <a:chOff x="3262678" y="550088"/>
              <a:chExt cx="239510" cy="131303"/>
            </a:xfrm>
          </p:grpSpPr>
          <p:sp>
            <p:nvSpPr>
              <p:cNvPr id="3534" name="Google Shape;353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5" name="Google Shape;353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36" name="Google Shape;353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8" name="Google Shape;353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3" name="Google Shape;3553;p70"/>
            <p:cNvGrpSpPr/>
            <p:nvPr/>
          </p:nvGrpSpPr>
          <p:grpSpPr>
            <a:xfrm flipH="1">
              <a:off x="2758253" y="643619"/>
              <a:ext cx="239510" cy="131303"/>
              <a:chOff x="3262678" y="550088"/>
              <a:chExt cx="239510" cy="131303"/>
            </a:xfrm>
          </p:grpSpPr>
          <p:sp>
            <p:nvSpPr>
              <p:cNvPr id="3554" name="Google Shape;355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5" name="Google Shape;355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56" name="Google Shape;355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7" name="Google Shape;355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58" name="Google Shape;355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3" name="Google Shape;3573;p70"/>
            <p:cNvGrpSpPr/>
            <p:nvPr/>
          </p:nvGrpSpPr>
          <p:grpSpPr>
            <a:xfrm>
              <a:off x="2570106" y="648377"/>
              <a:ext cx="201555" cy="121802"/>
              <a:chOff x="3410268" y="831871"/>
              <a:chExt cx="201555" cy="121802"/>
            </a:xfrm>
          </p:grpSpPr>
          <p:sp>
            <p:nvSpPr>
              <p:cNvPr id="3574" name="Google Shape;357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3" name="Google Shape;3583;p70"/>
            <p:cNvGrpSpPr/>
            <p:nvPr/>
          </p:nvGrpSpPr>
          <p:grpSpPr>
            <a:xfrm flipH="1">
              <a:off x="2783043" y="1108371"/>
              <a:ext cx="201555" cy="121802"/>
              <a:chOff x="3410268" y="831871"/>
              <a:chExt cx="201555" cy="121802"/>
            </a:xfrm>
          </p:grpSpPr>
          <p:sp>
            <p:nvSpPr>
              <p:cNvPr id="3584" name="Google Shape;358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3" name="Google Shape;3593;p70"/>
            <p:cNvGrpSpPr/>
            <p:nvPr/>
          </p:nvGrpSpPr>
          <p:grpSpPr>
            <a:xfrm>
              <a:off x="2764078" y="941213"/>
              <a:ext cx="239510" cy="131303"/>
              <a:chOff x="3262678" y="550088"/>
              <a:chExt cx="239510" cy="131303"/>
            </a:xfrm>
          </p:grpSpPr>
          <p:sp>
            <p:nvSpPr>
              <p:cNvPr id="3594" name="Google Shape;359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5" name="Google Shape;359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96" name="Google Shape;359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8" name="Google Shape;359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3" name="Google Shape;3613;p70"/>
            <p:cNvGrpSpPr/>
            <p:nvPr/>
          </p:nvGrpSpPr>
          <p:grpSpPr>
            <a:xfrm>
              <a:off x="2558028" y="941232"/>
              <a:ext cx="239510" cy="131303"/>
              <a:chOff x="3262678" y="550088"/>
              <a:chExt cx="239510" cy="131303"/>
            </a:xfrm>
          </p:grpSpPr>
          <p:sp>
            <p:nvSpPr>
              <p:cNvPr id="3614" name="Google Shape;361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15" name="Google Shape;361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616" name="Google Shape;361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18" name="Google Shape;361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3" name="Google Shape;3633;p70"/>
            <p:cNvGrpSpPr/>
            <p:nvPr/>
          </p:nvGrpSpPr>
          <p:grpSpPr>
            <a:xfrm>
              <a:off x="2545762" y="1097628"/>
              <a:ext cx="237277" cy="136395"/>
              <a:chOff x="3220874" y="332628"/>
              <a:chExt cx="237277" cy="136395"/>
            </a:xfrm>
          </p:grpSpPr>
          <p:sp>
            <p:nvSpPr>
              <p:cNvPr id="3634" name="Google Shape;3634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8" name="Google Shape;3648;p70"/>
            <p:cNvGrpSpPr/>
            <p:nvPr/>
          </p:nvGrpSpPr>
          <p:grpSpPr>
            <a:xfrm>
              <a:off x="2545762" y="789416"/>
              <a:ext cx="237277" cy="136395"/>
              <a:chOff x="3220874" y="332628"/>
              <a:chExt cx="237277" cy="136395"/>
            </a:xfrm>
          </p:grpSpPr>
          <p:sp>
            <p:nvSpPr>
              <p:cNvPr id="3649" name="Google Shape;3649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70"/>
            <p:cNvGrpSpPr/>
            <p:nvPr/>
          </p:nvGrpSpPr>
          <p:grpSpPr>
            <a:xfrm>
              <a:off x="2789618" y="1441933"/>
              <a:ext cx="201555" cy="121802"/>
              <a:chOff x="3410268" y="831871"/>
              <a:chExt cx="201555" cy="121802"/>
            </a:xfrm>
          </p:grpSpPr>
          <p:sp>
            <p:nvSpPr>
              <p:cNvPr id="3664" name="Google Shape;366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3" name="Google Shape;3673;p70"/>
            <p:cNvGrpSpPr/>
            <p:nvPr/>
          </p:nvGrpSpPr>
          <p:grpSpPr>
            <a:xfrm>
              <a:off x="2545762" y="1429316"/>
              <a:ext cx="237277" cy="136395"/>
              <a:chOff x="3220874" y="332628"/>
              <a:chExt cx="237277" cy="136395"/>
            </a:xfrm>
          </p:grpSpPr>
          <p:sp>
            <p:nvSpPr>
              <p:cNvPr id="3674" name="Google Shape;3674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70"/>
            <p:cNvGrpSpPr/>
            <p:nvPr/>
          </p:nvGrpSpPr>
          <p:grpSpPr>
            <a:xfrm>
              <a:off x="2570106" y="1275164"/>
              <a:ext cx="201555" cy="121802"/>
              <a:chOff x="3410268" y="831871"/>
              <a:chExt cx="201555" cy="121802"/>
            </a:xfrm>
          </p:grpSpPr>
          <p:sp>
            <p:nvSpPr>
              <p:cNvPr id="3689" name="Google Shape;368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8" name="Google Shape;3698;p70"/>
            <p:cNvGrpSpPr/>
            <p:nvPr/>
          </p:nvGrpSpPr>
          <p:grpSpPr>
            <a:xfrm flipH="1">
              <a:off x="2769943" y="1275158"/>
              <a:ext cx="201555" cy="121802"/>
              <a:chOff x="3410268" y="831871"/>
              <a:chExt cx="201555" cy="121802"/>
            </a:xfrm>
          </p:grpSpPr>
          <p:sp>
            <p:nvSpPr>
              <p:cNvPr id="3699" name="Google Shape;369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70"/>
            <p:cNvGrpSpPr/>
            <p:nvPr/>
          </p:nvGrpSpPr>
          <p:grpSpPr>
            <a:xfrm flipH="1">
              <a:off x="2789618" y="803108"/>
              <a:ext cx="201555" cy="121802"/>
              <a:chOff x="3410268" y="831871"/>
              <a:chExt cx="201555" cy="121802"/>
            </a:xfrm>
          </p:grpSpPr>
          <p:sp>
            <p:nvSpPr>
              <p:cNvPr id="3709" name="Google Shape;370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8" name="Google Shape;3718;p70"/>
            <p:cNvSpPr/>
            <p:nvPr/>
          </p:nvSpPr>
          <p:spPr>
            <a:xfrm>
              <a:off x="2721975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0" y="1"/>
                  </a:moveTo>
                  <a:lnTo>
                    <a:pt x="0" y="4106"/>
                  </a:lnTo>
                  <a:lnTo>
                    <a:pt x="8220" y="4106"/>
                  </a:lnTo>
                  <a:lnTo>
                    <a:pt x="8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9" name="Google Shape;3719;p70"/>
            <p:cNvGrpSpPr/>
            <p:nvPr/>
          </p:nvGrpSpPr>
          <p:grpSpPr>
            <a:xfrm>
              <a:off x="2464730" y="1678970"/>
              <a:ext cx="587594" cy="54470"/>
              <a:chOff x="4343749" y="2322263"/>
              <a:chExt cx="587594" cy="54470"/>
            </a:xfrm>
          </p:grpSpPr>
          <p:sp>
            <p:nvSpPr>
              <p:cNvPr id="3720" name="Google Shape;3720;p70"/>
              <p:cNvSpPr/>
              <p:nvPr/>
            </p:nvSpPr>
            <p:spPr>
              <a:xfrm>
                <a:off x="470331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0"/>
              <p:cNvSpPr/>
              <p:nvPr/>
            </p:nvSpPr>
            <p:spPr>
              <a:xfrm>
                <a:off x="4693814" y="2343305"/>
                <a:ext cx="202437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64" y="467"/>
                    </a:lnTo>
                    <a:lnTo>
                      <a:pt x="5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0"/>
              <p:cNvSpPr/>
              <p:nvPr/>
            </p:nvSpPr>
            <p:spPr>
              <a:xfrm>
                <a:off x="4594785" y="2322263"/>
                <a:ext cx="94754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935" extrusionOk="0">
                    <a:moveTo>
                      <a:pt x="0" y="1"/>
                    </a:moveTo>
                    <a:lnTo>
                      <a:pt x="0" y="934"/>
                    </a:lnTo>
                    <a:lnTo>
                      <a:pt x="2791" y="934"/>
                    </a:lnTo>
                    <a:lnTo>
                      <a:pt x="27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0"/>
              <p:cNvSpPr/>
              <p:nvPr/>
            </p:nvSpPr>
            <p:spPr>
              <a:xfrm>
                <a:off x="455361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9" y="1"/>
                    </a:moveTo>
                    <a:cubicBezTo>
                      <a:pt x="373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0"/>
              <p:cNvSpPr/>
              <p:nvPr/>
            </p:nvSpPr>
            <p:spPr>
              <a:xfrm>
                <a:off x="4677117" y="2347886"/>
                <a:ext cx="254226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850" extrusionOk="0">
                    <a:moveTo>
                      <a:pt x="849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7491" y="849"/>
                    </a:lnTo>
                    <a:cubicBezTo>
                      <a:pt x="7491" y="374"/>
                      <a:pt x="7109" y="1"/>
                      <a:pt x="6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0"/>
              <p:cNvSpPr/>
              <p:nvPr/>
            </p:nvSpPr>
            <p:spPr>
              <a:xfrm>
                <a:off x="488525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70" y="526"/>
                    </a:lnTo>
                    <a:cubicBezTo>
                      <a:pt x="1010" y="221"/>
                      <a:pt x="790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0"/>
              <p:cNvSpPr/>
              <p:nvPr/>
            </p:nvSpPr>
            <p:spPr>
              <a:xfrm>
                <a:off x="4855594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0"/>
              <p:cNvSpPr/>
              <p:nvPr/>
            </p:nvSpPr>
            <p:spPr>
              <a:xfrm>
                <a:off x="4733827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1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84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0"/>
              <p:cNvSpPr/>
              <p:nvPr/>
            </p:nvSpPr>
            <p:spPr>
              <a:xfrm>
                <a:off x="4690081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51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0"/>
              <p:cNvSpPr/>
              <p:nvPr/>
            </p:nvSpPr>
            <p:spPr>
              <a:xfrm>
                <a:off x="449344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0"/>
              <p:cNvSpPr/>
              <p:nvPr/>
            </p:nvSpPr>
            <p:spPr>
              <a:xfrm>
                <a:off x="4483945" y="2343305"/>
                <a:ext cx="202709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72" y="467"/>
                    </a:lnTo>
                    <a:lnTo>
                      <a:pt x="59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0"/>
              <p:cNvSpPr/>
              <p:nvPr/>
            </p:nvSpPr>
            <p:spPr>
              <a:xfrm>
                <a:off x="434374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8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0"/>
              <p:cNvSpPr/>
              <p:nvPr/>
            </p:nvSpPr>
            <p:spPr>
              <a:xfrm>
                <a:off x="4467519" y="2347886"/>
                <a:ext cx="253954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83" h="850" extrusionOk="0">
                    <a:moveTo>
                      <a:pt x="849" y="1"/>
                    </a:moveTo>
                    <a:cubicBezTo>
                      <a:pt x="374" y="1"/>
                      <a:pt x="1" y="374"/>
                      <a:pt x="1" y="849"/>
                    </a:cubicBezTo>
                    <a:lnTo>
                      <a:pt x="7483" y="849"/>
                    </a:lnTo>
                    <a:cubicBezTo>
                      <a:pt x="7483" y="374"/>
                      <a:pt x="7110" y="1"/>
                      <a:pt x="6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0"/>
              <p:cNvSpPr/>
              <p:nvPr/>
            </p:nvSpPr>
            <p:spPr>
              <a:xfrm>
                <a:off x="467538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69" y="526"/>
                    </a:lnTo>
                    <a:cubicBezTo>
                      <a:pt x="1010" y="221"/>
                      <a:pt x="798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0"/>
              <p:cNvSpPr/>
              <p:nvPr/>
            </p:nvSpPr>
            <p:spPr>
              <a:xfrm>
                <a:off x="4645725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70"/>
              <p:cNvSpPr/>
              <p:nvPr/>
            </p:nvSpPr>
            <p:spPr>
              <a:xfrm>
                <a:off x="4524229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23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70"/>
              <p:cNvSpPr/>
              <p:nvPr/>
            </p:nvSpPr>
            <p:spPr>
              <a:xfrm>
                <a:off x="4480212" y="2358848"/>
                <a:ext cx="36279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527" extrusionOk="0">
                    <a:moveTo>
                      <a:pt x="535" y="0"/>
                    </a:moveTo>
                    <a:cubicBezTo>
                      <a:pt x="272" y="0"/>
                      <a:pt x="59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7" name="Google Shape;3737;p70"/>
            <p:cNvSpPr/>
            <p:nvPr/>
          </p:nvSpPr>
          <p:spPr>
            <a:xfrm>
              <a:off x="2835971" y="1561483"/>
              <a:ext cx="153465" cy="118069"/>
            </a:xfrm>
            <a:custGeom>
              <a:avLst/>
              <a:gdLst/>
              <a:ahLst/>
              <a:cxnLst/>
              <a:rect l="l" t="t" r="r" b="b"/>
              <a:pathLst>
                <a:path w="4522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22" y="347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0"/>
            <p:cNvSpPr/>
            <p:nvPr/>
          </p:nvSpPr>
          <p:spPr>
            <a:xfrm>
              <a:off x="3011292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0"/>
            <p:cNvSpPr/>
            <p:nvPr/>
          </p:nvSpPr>
          <p:spPr>
            <a:xfrm>
              <a:off x="2997751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0"/>
            <p:cNvSpPr/>
            <p:nvPr/>
          </p:nvSpPr>
          <p:spPr>
            <a:xfrm>
              <a:off x="2847476" y="1571563"/>
              <a:ext cx="130456" cy="101100"/>
            </a:xfrm>
            <a:custGeom>
              <a:avLst/>
              <a:gdLst/>
              <a:ahLst/>
              <a:cxnLst/>
              <a:rect l="l" t="t" r="r" b="b"/>
              <a:pathLst>
                <a:path w="3844" h="2979" extrusionOk="0">
                  <a:moveTo>
                    <a:pt x="3742" y="102"/>
                  </a:moveTo>
                  <a:lnTo>
                    <a:pt x="3742" y="2876"/>
                  </a:lnTo>
                  <a:lnTo>
                    <a:pt x="102" y="2876"/>
                  </a:lnTo>
                  <a:lnTo>
                    <a:pt x="102" y="102"/>
                  </a:lnTo>
                  <a:close/>
                  <a:moveTo>
                    <a:pt x="1" y="1"/>
                  </a:moveTo>
                  <a:lnTo>
                    <a:pt x="1" y="2978"/>
                  </a:lnTo>
                  <a:lnTo>
                    <a:pt x="3843" y="2978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0"/>
            <p:cNvSpPr/>
            <p:nvPr/>
          </p:nvSpPr>
          <p:spPr>
            <a:xfrm>
              <a:off x="2729747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0" y="1"/>
                  </a:moveTo>
                  <a:lnTo>
                    <a:pt x="0" y="2978"/>
                  </a:lnTo>
                  <a:lnTo>
                    <a:pt x="7991" y="2978"/>
                  </a:lnTo>
                  <a:lnTo>
                    <a:pt x="7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0"/>
            <p:cNvSpPr/>
            <p:nvPr/>
          </p:nvSpPr>
          <p:spPr>
            <a:xfrm>
              <a:off x="2838279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0"/>
            <p:cNvSpPr/>
            <p:nvPr/>
          </p:nvSpPr>
          <p:spPr>
            <a:xfrm>
              <a:off x="281666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8" y="159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0"/>
            <p:cNvSpPr/>
            <p:nvPr/>
          </p:nvSpPr>
          <p:spPr>
            <a:xfrm>
              <a:off x="2818969" y="169537"/>
              <a:ext cx="233252" cy="37467"/>
            </a:xfrm>
            <a:custGeom>
              <a:avLst/>
              <a:gdLst/>
              <a:ahLst/>
              <a:cxnLst/>
              <a:rect l="l" t="t" r="r" b="b"/>
              <a:pathLst>
                <a:path w="6873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0"/>
            <p:cNvSpPr/>
            <p:nvPr/>
          </p:nvSpPr>
          <p:spPr>
            <a:xfrm>
              <a:off x="3019641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0" y="0"/>
                  </a:moveTo>
                  <a:cubicBezTo>
                    <a:pt x="280" y="153"/>
                    <a:pt x="280" y="738"/>
                    <a:pt x="0" y="899"/>
                  </a:cubicBezTo>
                  <a:cubicBezTo>
                    <a:pt x="492" y="899"/>
                    <a:pt x="49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0"/>
            <p:cNvSpPr/>
            <p:nvPr/>
          </p:nvSpPr>
          <p:spPr>
            <a:xfrm>
              <a:off x="2851209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0"/>
            <p:cNvSpPr/>
            <p:nvPr/>
          </p:nvSpPr>
          <p:spPr>
            <a:xfrm>
              <a:off x="2686273" y="169537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9" y="1103"/>
                    <a:pt x="4539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0"/>
            <p:cNvSpPr/>
            <p:nvPr/>
          </p:nvSpPr>
          <p:spPr>
            <a:xfrm>
              <a:off x="2809772" y="179888"/>
              <a:ext cx="17885" cy="19921"/>
            </a:xfrm>
            <a:custGeom>
              <a:avLst/>
              <a:gdLst/>
              <a:ahLst/>
              <a:cxnLst/>
              <a:rect l="l" t="t" r="r" b="b"/>
              <a:pathLst>
                <a:path w="527" h="587" extrusionOk="0">
                  <a:moveTo>
                    <a:pt x="263" y="1"/>
                  </a:moveTo>
                  <a:cubicBezTo>
                    <a:pt x="119" y="1"/>
                    <a:pt x="0" y="128"/>
                    <a:pt x="0" y="298"/>
                  </a:cubicBezTo>
                  <a:cubicBezTo>
                    <a:pt x="0" y="459"/>
                    <a:pt x="119" y="586"/>
                    <a:pt x="263" y="586"/>
                  </a:cubicBezTo>
                  <a:cubicBezTo>
                    <a:pt x="408" y="586"/>
                    <a:pt x="526" y="459"/>
                    <a:pt x="526" y="298"/>
                  </a:cubicBezTo>
                  <a:cubicBezTo>
                    <a:pt x="526" y="128"/>
                    <a:pt x="408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0"/>
            <p:cNvSpPr/>
            <p:nvPr/>
          </p:nvSpPr>
          <p:spPr>
            <a:xfrm>
              <a:off x="2816084" y="184503"/>
              <a:ext cx="9265" cy="10690"/>
            </a:xfrm>
            <a:custGeom>
              <a:avLst/>
              <a:gdLst/>
              <a:ahLst/>
              <a:cxnLst/>
              <a:rect l="l" t="t" r="r" b="b"/>
              <a:pathLst>
                <a:path w="273" h="315" extrusionOk="0">
                  <a:moveTo>
                    <a:pt x="137" y="0"/>
                  </a:moveTo>
                  <a:cubicBezTo>
                    <a:pt x="60" y="0"/>
                    <a:pt x="1" y="68"/>
                    <a:pt x="1" y="162"/>
                  </a:cubicBezTo>
                  <a:cubicBezTo>
                    <a:pt x="1" y="246"/>
                    <a:pt x="60" y="314"/>
                    <a:pt x="137" y="314"/>
                  </a:cubicBezTo>
                  <a:cubicBezTo>
                    <a:pt x="213" y="314"/>
                    <a:pt x="272" y="246"/>
                    <a:pt x="272" y="162"/>
                  </a:cubicBezTo>
                  <a:cubicBezTo>
                    <a:pt x="272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0"/>
            <p:cNvSpPr/>
            <p:nvPr/>
          </p:nvSpPr>
          <p:spPr>
            <a:xfrm>
              <a:off x="2694893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64" y="1"/>
                  </a:moveTo>
                  <a:cubicBezTo>
                    <a:pt x="119" y="1"/>
                    <a:pt x="1" y="128"/>
                    <a:pt x="1" y="298"/>
                  </a:cubicBezTo>
                  <a:cubicBezTo>
                    <a:pt x="1" y="459"/>
                    <a:pt x="119" y="586"/>
                    <a:pt x="264" y="586"/>
                  </a:cubicBezTo>
                  <a:cubicBezTo>
                    <a:pt x="408" y="586"/>
                    <a:pt x="518" y="459"/>
                    <a:pt x="518" y="298"/>
                  </a:cubicBezTo>
                  <a:cubicBezTo>
                    <a:pt x="518" y="128"/>
                    <a:pt x="40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0"/>
            <p:cNvSpPr/>
            <p:nvPr/>
          </p:nvSpPr>
          <p:spPr>
            <a:xfrm>
              <a:off x="2700934" y="184503"/>
              <a:ext cx="9536" cy="10690"/>
            </a:xfrm>
            <a:custGeom>
              <a:avLst/>
              <a:gdLst/>
              <a:ahLst/>
              <a:cxnLst/>
              <a:rect l="l" t="t" r="r" b="b"/>
              <a:pathLst>
                <a:path w="281" h="315" extrusionOk="0">
                  <a:moveTo>
                    <a:pt x="137" y="0"/>
                  </a:moveTo>
                  <a:cubicBezTo>
                    <a:pt x="69" y="0"/>
                    <a:pt x="1" y="68"/>
                    <a:pt x="1" y="162"/>
                  </a:cubicBezTo>
                  <a:cubicBezTo>
                    <a:pt x="1" y="246"/>
                    <a:pt x="69" y="314"/>
                    <a:pt x="137" y="314"/>
                  </a:cubicBezTo>
                  <a:cubicBezTo>
                    <a:pt x="213" y="314"/>
                    <a:pt x="281" y="246"/>
                    <a:pt x="281" y="162"/>
                  </a:cubicBezTo>
                  <a:cubicBezTo>
                    <a:pt x="281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0"/>
            <p:cNvSpPr/>
            <p:nvPr/>
          </p:nvSpPr>
          <p:spPr>
            <a:xfrm>
              <a:off x="284547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0"/>
            <p:cNvSpPr/>
            <p:nvPr/>
          </p:nvSpPr>
          <p:spPr>
            <a:xfrm>
              <a:off x="2519844" y="928413"/>
              <a:ext cx="483406" cy="15883"/>
            </a:xfrm>
            <a:custGeom>
              <a:avLst/>
              <a:gdLst/>
              <a:ahLst/>
              <a:cxnLst/>
              <a:rect l="l" t="t" r="r" b="b"/>
              <a:pathLst>
                <a:path w="14244" h="468" extrusionOk="0">
                  <a:moveTo>
                    <a:pt x="1" y="1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0"/>
            <p:cNvSpPr/>
            <p:nvPr/>
          </p:nvSpPr>
          <p:spPr>
            <a:xfrm>
              <a:off x="2519844" y="1070645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0"/>
            <p:cNvSpPr/>
            <p:nvPr/>
          </p:nvSpPr>
          <p:spPr>
            <a:xfrm>
              <a:off x="2519844" y="1226961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0"/>
            <p:cNvSpPr/>
            <p:nvPr/>
          </p:nvSpPr>
          <p:spPr>
            <a:xfrm>
              <a:off x="2519844" y="1394239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0"/>
            <p:cNvSpPr/>
            <p:nvPr/>
          </p:nvSpPr>
          <p:spPr>
            <a:xfrm>
              <a:off x="2519844" y="613473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0"/>
            <p:cNvSpPr/>
            <p:nvPr/>
          </p:nvSpPr>
          <p:spPr>
            <a:xfrm>
              <a:off x="2519844" y="770943"/>
              <a:ext cx="480826" cy="15849"/>
            </a:xfrm>
            <a:custGeom>
              <a:avLst/>
              <a:gdLst/>
              <a:ahLst/>
              <a:cxnLst/>
              <a:rect l="l" t="t" r="r" b="b"/>
              <a:pathLst>
                <a:path w="14168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68" y="467"/>
                  </a:lnTo>
                  <a:lnTo>
                    <a:pt x="14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0"/>
            <p:cNvSpPr/>
            <p:nvPr/>
          </p:nvSpPr>
          <p:spPr>
            <a:xfrm>
              <a:off x="2519844" y="453118"/>
              <a:ext cx="481132" cy="15849"/>
            </a:xfrm>
            <a:custGeom>
              <a:avLst/>
              <a:gdLst/>
              <a:ahLst/>
              <a:cxnLst/>
              <a:rect l="l" t="t" r="r" b="b"/>
              <a:pathLst>
                <a:path w="1417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76" y="467"/>
                  </a:lnTo>
                  <a:lnTo>
                    <a:pt x="14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0"/>
            <p:cNvSpPr/>
            <p:nvPr/>
          </p:nvSpPr>
          <p:spPr>
            <a:xfrm>
              <a:off x="2512072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1" y="1"/>
                  </a:moveTo>
                  <a:lnTo>
                    <a:pt x="1" y="4106"/>
                  </a:lnTo>
                  <a:lnTo>
                    <a:pt x="8221" y="4106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0"/>
            <p:cNvSpPr/>
            <p:nvPr/>
          </p:nvSpPr>
          <p:spPr>
            <a:xfrm>
              <a:off x="2507500" y="1665212"/>
              <a:ext cx="94747" cy="49275"/>
            </a:xfrm>
            <a:custGeom>
              <a:avLst/>
              <a:gdLst/>
              <a:ahLst/>
              <a:cxnLst/>
              <a:rect l="l" t="t" r="r" b="b"/>
              <a:pathLst>
                <a:path w="2792" h="926" extrusionOk="0">
                  <a:moveTo>
                    <a:pt x="0" y="1"/>
                  </a:moveTo>
                  <a:lnTo>
                    <a:pt x="0" y="926"/>
                  </a:lnTo>
                  <a:lnTo>
                    <a:pt x="2791" y="926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0"/>
            <p:cNvSpPr/>
            <p:nvPr/>
          </p:nvSpPr>
          <p:spPr>
            <a:xfrm>
              <a:off x="2626102" y="1561483"/>
              <a:ext cx="153771" cy="118069"/>
            </a:xfrm>
            <a:custGeom>
              <a:avLst/>
              <a:gdLst/>
              <a:ahLst/>
              <a:cxnLst/>
              <a:rect l="l" t="t" r="r" b="b"/>
              <a:pathLst>
                <a:path w="4531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30" y="3479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0"/>
            <p:cNvSpPr/>
            <p:nvPr/>
          </p:nvSpPr>
          <p:spPr>
            <a:xfrm>
              <a:off x="2823584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0"/>
            <p:cNvSpPr/>
            <p:nvPr/>
          </p:nvSpPr>
          <p:spPr>
            <a:xfrm>
              <a:off x="2809772" y="199775"/>
              <a:ext cx="16426" cy="1526712"/>
            </a:xfrm>
            <a:custGeom>
              <a:avLst/>
              <a:gdLst/>
              <a:ahLst/>
              <a:cxnLst/>
              <a:rect l="l" t="t" r="r" b="b"/>
              <a:pathLst>
                <a:path w="484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0"/>
            <p:cNvSpPr/>
            <p:nvPr/>
          </p:nvSpPr>
          <p:spPr>
            <a:xfrm>
              <a:off x="2516110" y="199775"/>
              <a:ext cx="15883" cy="1379322"/>
            </a:xfrm>
            <a:custGeom>
              <a:avLst/>
              <a:gdLst/>
              <a:ahLst/>
              <a:cxnLst/>
              <a:rect l="l" t="t" r="r" b="b"/>
              <a:pathLst>
                <a:path w="468" h="40643" extrusionOk="0">
                  <a:moveTo>
                    <a:pt x="1" y="0"/>
                  </a:moveTo>
                  <a:lnTo>
                    <a:pt x="1" y="40642"/>
                  </a:lnTo>
                  <a:lnTo>
                    <a:pt x="467" y="401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0"/>
            <p:cNvSpPr/>
            <p:nvPr/>
          </p:nvSpPr>
          <p:spPr>
            <a:xfrm>
              <a:off x="2502569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5" y="44985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0"/>
            <p:cNvSpPr/>
            <p:nvPr/>
          </p:nvSpPr>
          <p:spPr>
            <a:xfrm>
              <a:off x="2637912" y="1571563"/>
              <a:ext cx="130150" cy="101100"/>
            </a:xfrm>
            <a:custGeom>
              <a:avLst/>
              <a:gdLst/>
              <a:ahLst/>
              <a:cxnLst/>
              <a:rect l="l" t="t" r="r" b="b"/>
              <a:pathLst>
                <a:path w="3835" h="2979" extrusionOk="0">
                  <a:moveTo>
                    <a:pt x="3741" y="102"/>
                  </a:moveTo>
                  <a:lnTo>
                    <a:pt x="3741" y="2876"/>
                  </a:lnTo>
                  <a:lnTo>
                    <a:pt x="93" y="2876"/>
                  </a:lnTo>
                  <a:lnTo>
                    <a:pt x="93" y="102"/>
                  </a:lnTo>
                  <a:close/>
                  <a:moveTo>
                    <a:pt x="0" y="1"/>
                  </a:moveTo>
                  <a:lnTo>
                    <a:pt x="0" y="2978"/>
                  </a:lnTo>
                  <a:lnTo>
                    <a:pt x="3834" y="2978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0"/>
            <p:cNvSpPr/>
            <p:nvPr/>
          </p:nvSpPr>
          <p:spPr>
            <a:xfrm>
              <a:off x="2519844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1" y="1"/>
                  </a:moveTo>
                  <a:lnTo>
                    <a:pt x="1" y="2978"/>
                  </a:lnTo>
                  <a:lnTo>
                    <a:pt x="7992" y="2978"/>
                  </a:lnTo>
                  <a:lnTo>
                    <a:pt x="7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0"/>
            <p:cNvSpPr/>
            <p:nvPr/>
          </p:nvSpPr>
          <p:spPr>
            <a:xfrm>
              <a:off x="2628410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0"/>
            <p:cNvSpPr/>
            <p:nvPr/>
          </p:nvSpPr>
          <p:spPr>
            <a:xfrm>
              <a:off x="2793346" y="175306"/>
              <a:ext cx="15577" cy="54130"/>
            </a:xfrm>
            <a:custGeom>
              <a:avLst/>
              <a:gdLst/>
              <a:ahLst/>
              <a:cxnLst/>
              <a:rect l="l" t="t" r="r" b="b"/>
              <a:pathLst>
                <a:path w="45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59" y="159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0"/>
            <p:cNvSpPr/>
            <p:nvPr/>
          </p:nvSpPr>
          <p:spPr>
            <a:xfrm>
              <a:off x="260679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7" y="159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0"/>
            <p:cNvSpPr/>
            <p:nvPr/>
          </p:nvSpPr>
          <p:spPr>
            <a:xfrm>
              <a:off x="2609099" y="169537"/>
              <a:ext cx="233219" cy="37467"/>
            </a:xfrm>
            <a:custGeom>
              <a:avLst/>
              <a:gdLst/>
              <a:ahLst/>
              <a:cxnLst/>
              <a:rect l="l" t="t" r="r" b="b"/>
              <a:pathLst>
                <a:path w="6872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0"/>
            <p:cNvSpPr/>
            <p:nvPr/>
          </p:nvSpPr>
          <p:spPr>
            <a:xfrm>
              <a:off x="2809772" y="172998"/>
              <a:ext cx="17003" cy="30544"/>
            </a:xfrm>
            <a:custGeom>
              <a:avLst/>
              <a:gdLst/>
              <a:ahLst/>
              <a:cxnLst/>
              <a:rect l="l" t="t" r="r" b="b"/>
              <a:pathLst>
                <a:path w="501" h="900" extrusionOk="0">
                  <a:moveTo>
                    <a:pt x="0" y="0"/>
                  </a:moveTo>
                  <a:cubicBezTo>
                    <a:pt x="289" y="153"/>
                    <a:pt x="289" y="738"/>
                    <a:pt x="0" y="899"/>
                  </a:cubicBezTo>
                  <a:cubicBezTo>
                    <a:pt x="501" y="899"/>
                    <a:pt x="5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0"/>
            <p:cNvSpPr/>
            <p:nvPr/>
          </p:nvSpPr>
          <p:spPr>
            <a:xfrm>
              <a:off x="2641340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0"/>
            <p:cNvSpPr/>
            <p:nvPr/>
          </p:nvSpPr>
          <p:spPr>
            <a:xfrm>
              <a:off x="2600174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55" y="1"/>
                  </a:moveTo>
                  <a:cubicBezTo>
                    <a:pt x="111" y="1"/>
                    <a:pt x="1" y="128"/>
                    <a:pt x="1" y="298"/>
                  </a:cubicBezTo>
                  <a:cubicBezTo>
                    <a:pt x="1" y="459"/>
                    <a:pt x="111" y="586"/>
                    <a:pt x="255" y="586"/>
                  </a:cubicBezTo>
                  <a:cubicBezTo>
                    <a:pt x="399" y="586"/>
                    <a:pt x="518" y="459"/>
                    <a:pt x="518" y="298"/>
                  </a:cubicBezTo>
                  <a:cubicBezTo>
                    <a:pt x="518" y="128"/>
                    <a:pt x="399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0"/>
            <p:cNvSpPr/>
            <p:nvPr/>
          </p:nvSpPr>
          <p:spPr>
            <a:xfrm>
              <a:off x="263560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0"/>
            <p:cNvSpPr/>
            <p:nvPr/>
          </p:nvSpPr>
          <p:spPr>
            <a:xfrm>
              <a:off x="2607674" y="199775"/>
              <a:ext cx="15849" cy="1526712"/>
            </a:xfrm>
            <a:custGeom>
              <a:avLst/>
              <a:gdLst/>
              <a:ahLst/>
              <a:cxnLst/>
              <a:rect l="l" t="t" r="r" b="b"/>
              <a:pathLst>
                <a:path w="467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0"/>
            <p:cNvSpPr/>
            <p:nvPr/>
          </p:nvSpPr>
          <p:spPr>
            <a:xfrm>
              <a:off x="2594133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0"/>
            <p:cNvSpPr/>
            <p:nvPr/>
          </p:nvSpPr>
          <p:spPr>
            <a:xfrm>
              <a:off x="2795353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0"/>
            <p:cNvSpPr/>
            <p:nvPr/>
          </p:nvSpPr>
          <p:spPr>
            <a:xfrm>
              <a:off x="2585755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0"/>
            <p:cNvSpPr/>
            <p:nvPr/>
          </p:nvSpPr>
          <p:spPr>
            <a:xfrm>
              <a:off x="2472913" y="171252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8" y="1103"/>
                    <a:pt x="4538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2458218" y="139012"/>
              <a:ext cx="183432" cy="38315"/>
            </a:xfrm>
            <a:custGeom>
              <a:avLst/>
              <a:gdLst/>
              <a:ahLst/>
              <a:cxnLst/>
              <a:rect l="l" t="t" r="r" b="b"/>
              <a:pathLst>
                <a:path w="5405" h="1129" extrusionOk="0">
                  <a:moveTo>
                    <a:pt x="0" y="0"/>
                  </a:moveTo>
                  <a:lnTo>
                    <a:pt x="0" y="212"/>
                  </a:lnTo>
                  <a:lnTo>
                    <a:pt x="492" y="832"/>
                  </a:lnTo>
                  <a:lnTo>
                    <a:pt x="492" y="1129"/>
                  </a:lnTo>
                  <a:lnTo>
                    <a:pt x="4912" y="1129"/>
                  </a:lnTo>
                  <a:lnTo>
                    <a:pt x="4912" y="832"/>
                  </a:lnTo>
                  <a:lnTo>
                    <a:pt x="5404" y="212"/>
                  </a:lnTo>
                  <a:lnTo>
                    <a:pt x="5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5" name="Google Shape;3785;p70"/>
          <p:cNvSpPr txBox="1">
            <a:spLocks noGrp="1"/>
          </p:cNvSpPr>
          <p:nvPr>
            <p:ph type="subTitle" idx="1"/>
          </p:nvPr>
        </p:nvSpPr>
        <p:spPr>
          <a:xfrm>
            <a:off x="5432256" y="1177144"/>
            <a:ext cx="2769900" cy="3279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trị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diện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trị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trị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thêm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xóa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tài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khoản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soát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quyền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cập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đảm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mật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Giao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diện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thân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thiện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diện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thân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thiện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86" name="Google Shape;3786;p70"/>
          <p:cNvSpPr txBox="1">
            <a:spLocks noGrp="1"/>
          </p:cNvSpPr>
          <p:nvPr>
            <p:ph type="subTitle" idx="3"/>
          </p:nvPr>
        </p:nvSpPr>
        <p:spPr>
          <a:xfrm>
            <a:off x="795454" y="1177144"/>
            <a:ext cx="2913583" cy="1930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ký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tài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khoản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nhập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cập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nhật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nhân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lịch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dõi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đặt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787" name="Google Shape;3787;p70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Yêu cầu</a:t>
            </a:r>
            <a:endParaRPr dirty="0"/>
          </a:p>
        </p:txBody>
      </p:sp>
      <p:grpSp>
        <p:nvGrpSpPr>
          <p:cNvPr id="3804" name="Google Shape;3804;p70"/>
          <p:cNvGrpSpPr/>
          <p:nvPr/>
        </p:nvGrpSpPr>
        <p:grpSpPr>
          <a:xfrm rot="1321491" flipH="1">
            <a:off x="5054851" y="4240039"/>
            <a:ext cx="714934" cy="378491"/>
            <a:chOff x="-1074225" y="4512538"/>
            <a:chExt cx="714950" cy="378500"/>
          </a:xfrm>
        </p:grpSpPr>
        <p:sp>
          <p:nvSpPr>
            <p:cNvPr id="3805" name="Google Shape;3805;p7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6" name="Google Shape;3816;p70"/>
          <p:cNvGrpSpPr/>
          <p:nvPr/>
        </p:nvGrpSpPr>
        <p:grpSpPr>
          <a:xfrm>
            <a:off x="3581925" y="1705375"/>
            <a:ext cx="714950" cy="378500"/>
            <a:chOff x="-1074225" y="4512538"/>
            <a:chExt cx="714950" cy="378500"/>
          </a:xfrm>
        </p:grpSpPr>
        <p:sp>
          <p:nvSpPr>
            <p:cNvPr id="3817" name="Google Shape;3817;p7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0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7">
          <a:extLst>
            <a:ext uri="{FF2B5EF4-FFF2-40B4-BE49-F238E27FC236}">
              <a16:creationId xmlns:a16="http://schemas.microsoft.com/office/drawing/2014/main" id="{F17747DC-D56F-F7B5-22CE-7DC1A47D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8" name="Google Shape;6888;p91">
            <a:extLst>
              <a:ext uri="{FF2B5EF4-FFF2-40B4-BE49-F238E27FC236}">
                <a16:creationId xmlns:a16="http://schemas.microsoft.com/office/drawing/2014/main" id="{09D528F0-BD82-D615-FE4E-4594C8054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endParaRPr dirty="0"/>
          </a:p>
        </p:txBody>
      </p:sp>
      <p:sp>
        <p:nvSpPr>
          <p:cNvPr id="6902" name="Google Shape;6902;p91">
            <a:extLst>
              <a:ext uri="{FF2B5EF4-FFF2-40B4-BE49-F238E27FC236}">
                <a16:creationId xmlns:a16="http://schemas.microsoft.com/office/drawing/2014/main" id="{0835F21A-B677-A106-C99A-A979756091A3}"/>
              </a:ext>
            </a:extLst>
          </p:cNvPr>
          <p:cNvSpPr/>
          <p:nvPr/>
        </p:nvSpPr>
        <p:spPr>
          <a:xfrm>
            <a:off x="6422684" y="2320877"/>
            <a:ext cx="188797" cy="189697"/>
          </a:xfrm>
          <a:custGeom>
            <a:avLst/>
            <a:gdLst/>
            <a:ahLst/>
            <a:cxnLst/>
            <a:rect l="l" t="t" r="r" b="b"/>
            <a:pathLst>
              <a:path w="6711" h="6743" extrusionOk="0">
                <a:moveTo>
                  <a:pt x="1891" y="2238"/>
                </a:moveTo>
                <a:cubicBezTo>
                  <a:pt x="2111" y="2238"/>
                  <a:pt x="2269" y="2395"/>
                  <a:pt x="2269" y="2584"/>
                </a:cubicBezTo>
                <a:cubicBezTo>
                  <a:pt x="2269" y="2805"/>
                  <a:pt x="2111" y="2962"/>
                  <a:pt x="1891" y="2962"/>
                </a:cubicBezTo>
                <a:cubicBezTo>
                  <a:pt x="1702" y="2962"/>
                  <a:pt x="1544" y="2836"/>
                  <a:pt x="1544" y="2584"/>
                </a:cubicBezTo>
                <a:cubicBezTo>
                  <a:pt x="1544" y="2395"/>
                  <a:pt x="1702" y="2238"/>
                  <a:pt x="1891" y="2238"/>
                </a:cubicBezTo>
                <a:close/>
                <a:moveTo>
                  <a:pt x="4884" y="2269"/>
                </a:moveTo>
                <a:cubicBezTo>
                  <a:pt x="5104" y="2269"/>
                  <a:pt x="5262" y="2427"/>
                  <a:pt x="5262" y="2647"/>
                </a:cubicBezTo>
                <a:cubicBezTo>
                  <a:pt x="5262" y="2836"/>
                  <a:pt x="5104" y="2994"/>
                  <a:pt x="4884" y="2994"/>
                </a:cubicBezTo>
                <a:cubicBezTo>
                  <a:pt x="4695" y="2994"/>
                  <a:pt x="4537" y="2836"/>
                  <a:pt x="4537" y="2647"/>
                </a:cubicBezTo>
                <a:cubicBezTo>
                  <a:pt x="4537" y="2427"/>
                  <a:pt x="4695" y="2269"/>
                  <a:pt x="4884" y="2269"/>
                </a:cubicBezTo>
                <a:close/>
                <a:moveTo>
                  <a:pt x="4454" y="4798"/>
                </a:moveTo>
                <a:cubicBezTo>
                  <a:pt x="4545" y="4798"/>
                  <a:pt x="4632" y="4837"/>
                  <a:pt x="4695" y="4916"/>
                </a:cubicBezTo>
                <a:cubicBezTo>
                  <a:pt x="4852" y="5042"/>
                  <a:pt x="4852" y="5262"/>
                  <a:pt x="4726" y="5420"/>
                </a:cubicBezTo>
                <a:cubicBezTo>
                  <a:pt x="4380" y="5798"/>
                  <a:pt x="3907" y="5987"/>
                  <a:pt x="3403" y="5987"/>
                </a:cubicBezTo>
                <a:cubicBezTo>
                  <a:pt x="2899" y="5987"/>
                  <a:pt x="2426" y="5798"/>
                  <a:pt x="2111" y="5420"/>
                </a:cubicBezTo>
                <a:cubicBezTo>
                  <a:pt x="1954" y="5262"/>
                  <a:pt x="1954" y="5042"/>
                  <a:pt x="2111" y="4916"/>
                </a:cubicBezTo>
                <a:cubicBezTo>
                  <a:pt x="2190" y="4837"/>
                  <a:pt x="2284" y="4798"/>
                  <a:pt x="2375" y="4798"/>
                </a:cubicBezTo>
                <a:cubicBezTo>
                  <a:pt x="2466" y="4798"/>
                  <a:pt x="2552" y="4837"/>
                  <a:pt x="2615" y="4916"/>
                </a:cubicBezTo>
                <a:cubicBezTo>
                  <a:pt x="2836" y="5136"/>
                  <a:pt x="3119" y="5246"/>
                  <a:pt x="3403" y="5246"/>
                </a:cubicBezTo>
                <a:cubicBezTo>
                  <a:pt x="3686" y="5246"/>
                  <a:pt x="3970" y="5136"/>
                  <a:pt x="4191" y="4916"/>
                </a:cubicBezTo>
                <a:cubicBezTo>
                  <a:pt x="4269" y="4837"/>
                  <a:pt x="4364" y="4798"/>
                  <a:pt x="4454" y="4798"/>
                </a:cubicBezTo>
                <a:close/>
                <a:moveTo>
                  <a:pt x="3403" y="1"/>
                </a:moveTo>
                <a:cubicBezTo>
                  <a:pt x="2773" y="1261"/>
                  <a:pt x="1513" y="2112"/>
                  <a:pt x="63" y="2238"/>
                </a:cubicBezTo>
                <a:cubicBezTo>
                  <a:pt x="63" y="2364"/>
                  <a:pt x="0" y="2521"/>
                  <a:pt x="0" y="2647"/>
                </a:cubicBezTo>
                <a:lnTo>
                  <a:pt x="0" y="4128"/>
                </a:lnTo>
                <a:cubicBezTo>
                  <a:pt x="0" y="5577"/>
                  <a:pt x="1198" y="6743"/>
                  <a:pt x="2615" y="6743"/>
                </a:cubicBezTo>
                <a:lnTo>
                  <a:pt x="4096" y="6743"/>
                </a:lnTo>
                <a:cubicBezTo>
                  <a:pt x="5577" y="6743"/>
                  <a:pt x="6711" y="5546"/>
                  <a:pt x="6711" y="4128"/>
                </a:cubicBezTo>
                <a:lnTo>
                  <a:pt x="6711" y="2647"/>
                </a:lnTo>
                <a:cubicBezTo>
                  <a:pt x="6711" y="2521"/>
                  <a:pt x="6711" y="2364"/>
                  <a:pt x="6679" y="2238"/>
                </a:cubicBezTo>
                <a:cubicBezTo>
                  <a:pt x="5293" y="2112"/>
                  <a:pt x="4033" y="1261"/>
                  <a:pt x="3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1" name="Google Shape;6911;p91">
            <a:extLst>
              <a:ext uri="{FF2B5EF4-FFF2-40B4-BE49-F238E27FC236}">
                <a16:creationId xmlns:a16="http://schemas.microsoft.com/office/drawing/2014/main" id="{7D312CA7-AB5C-D0DB-95C2-A8AFC9C10050}"/>
              </a:ext>
            </a:extLst>
          </p:cNvPr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2" name="Google Shape;6912;p91">
            <a:extLst>
              <a:ext uri="{FF2B5EF4-FFF2-40B4-BE49-F238E27FC236}">
                <a16:creationId xmlns:a16="http://schemas.microsoft.com/office/drawing/2014/main" id="{3AFFCF0C-009C-A2C3-9829-70BD7D2BFE79}"/>
              </a:ext>
            </a:extLst>
          </p:cNvPr>
          <p:cNvGrpSpPr/>
          <p:nvPr/>
        </p:nvGrpSpPr>
        <p:grpSpPr>
          <a:xfrm>
            <a:off x="713225" y="1089349"/>
            <a:ext cx="648376" cy="880878"/>
            <a:chOff x="638276" y="3526008"/>
            <a:chExt cx="714936" cy="971200"/>
          </a:xfrm>
        </p:grpSpPr>
        <p:sp>
          <p:nvSpPr>
            <p:cNvPr id="6913" name="Google Shape;6913;p91">
              <a:extLst>
                <a:ext uri="{FF2B5EF4-FFF2-40B4-BE49-F238E27FC236}">
                  <a16:creationId xmlns:a16="http://schemas.microsoft.com/office/drawing/2014/main" id="{27653069-22EB-4893-2D81-6DF693E66DD7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4" name="Google Shape;6914;p91">
              <a:extLst>
                <a:ext uri="{FF2B5EF4-FFF2-40B4-BE49-F238E27FC236}">
                  <a16:creationId xmlns:a16="http://schemas.microsoft.com/office/drawing/2014/main" id="{0522EC8C-95B5-155F-2CAD-61FDF2E21ED9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915" name="Google Shape;6915;p91">
                <a:extLst>
                  <a:ext uri="{FF2B5EF4-FFF2-40B4-BE49-F238E27FC236}">
                    <a16:creationId xmlns:a16="http://schemas.microsoft.com/office/drawing/2014/main" id="{44C03FFB-ED47-6BF3-FF40-5E062A6290F2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91">
                <a:extLst>
                  <a:ext uri="{FF2B5EF4-FFF2-40B4-BE49-F238E27FC236}">
                    <a16:creationId xmlns:a16="http://schemas.microsoft.com/office/drawing/2014/main" id="{0E81AA39-44C1-19A6-3FD5-DD82CC06D486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91">
                <a:extLst>
                  <a:ext uri="{FF2B5EF4-FFF2-40B4-BE49-F238E27FC236}">
                    <a16:creationId xmlns:a16="http://schemas.microsoft.com/office/drawing/2014/main" id="{502F9877-AA52-5CF0-13FB-FBBA08A7F2BF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91">
                <a:extLst>
                  <a:ext uri="{FF2B5EF4-FFF2-40B4-BE49-F238E27FC236}">
                    <a16:creationId xmlns:a16="http://schemas.microsoft.com/office/drawing/2014/main" id="{8E2CEE00-73B0-DE09-A45F-5BFB67E00993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91">
                <a:extLst>
                  <a:ext uri="{FF2B5EF4-FFF2-40B4-BE49-F238E27FC236}">
                    <a16:creationId xmlns:a16="http://schemas.microsoft.com/office/drawing/2014/main" id="{51A32F30-CBCB-344A-5131-5BD0B39EC528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91">
                <a:extLst>
                  <a:ext uri="{FF2B5EF4-FFF2-40B4-BE49-F238E27FC236}">
                    <a16:creationId xmlns:a16="http://schemas.microsoft.com/office/drawing/2014/main" id="{A99CE327-C6D1-491B-C4E8-E92782922728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91">
                <a:extLst>
                  <a:ext uri="{FF2B5EF4-FFF2-40B4-BE49-F238E27FC236}">
                    <a16:creationId xmlns:a16="http://schemas.microsoft.com/office/drawing/2014/main" id="{94EE9702-0F3A-6F2B-8CA2-58D0F25A6C9C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91">
                <a:extLst>
                  <a:ext uri="{FF2B5EF4-FFF2-40B4-BE49-F238E27FC236}">
                    <a16:creationId xmlns:a16="http://schemas.microsoft.com/office/drawing/2014/main" id="{BE4FBBC1-4050-3A53-F606-4283B148C486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91">
                <a:extLst>
                  <a:ext uri="{FF2B5EF4-FFF2-40B4-BE49-F238E27FC236}">
                    <a16:creationId xmlns:a16="http://schemas.microsoft.com/office/drawing/2014/main" id="{89B1E17C-7D44-6200-7156-61B4CF474324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91">
                <a:extLst>
                  <a:ext uri="{FF2B5EF4-FFF2-40B4-BE49-F238E27FC236}">
                    <a16:creationId xmlns:a16="http://schemas.microsoft.com/office/drawing/2014/main" id="{ECBDF521-5895-CECF-5587-2A245F1D209B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91">
                <a:extLst>
                  <a:ext uri="{FF2B5EF4-FFF2-40B4-BE49-F238E27FC236}">
                    <a16:creationId xmlns:a16="http://schemas.microsoft.com/office/drawing/2014/main" id="{627790BC-2EC1-6235-D0A4-62C50B13C531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91">
                <a:extLst>
                  <a:ext uri="{FF2B5EF4-FFF2-40B4-BE49-F238E27FC236}">
                    <a16:creationId xmlns:a16="http://schemas.microsoft.com/office/drawing/2014/main" id="{08779C60-6424-145E-1E0C-94115593C22D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91">
                <a:extLst>
                  <a:ext uri="{FF2B5EF4-FFF2-40B4-BE49-F238E27FC236}">
                    <a16:creationId xmlns:a16="http://schemas.microsoft.com/office/drawing/2014/main" id="{F4FA820D-0CAC-EC71-2B31-80AFABDA08B2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91">
                <a:extLst>
                  <a:ext uri="{FF2B5EF4-FFF2-40B4-BE49-F238E27FC236}">
                    <a16:creationId xmlns:a16="http://schemas.microsoft.com/office/drawing/2014/main" id="{DEE4C35F-DDDB-392E-F820-10AD0CD61E56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91">
                <a:extLst>
                  <a:ext uri="{FF2B5EF4-FFF2-40B4-BE49-F238E27FC236}">
                    <a16:creationId xmlns:a16="http://schemas.microsoft.com/office/drawing/2014/main" id="{6CEFE41F-2011-CF9A-A3C6-9AEDD3CC958F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91">
                <a:extLst>
                  <a:ext uri="{FF2B5EF4-FFF2-40B4-BE49-F238E27FC236}">
                    <a16:creationId xmlns:a16="http://schemas.microsoft.com/office/drawing/2014/main" id="{F37F1F00-F1C5-5954-7B96-7C3CDB5740EC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91">
                <a:extLst>
                  <a:ext uri="{FF2B5EF4-FFF2-40B4-BE49-F238E27FC236}">
                    <a16:creationId xmlns:a16="http://schemas.microsoft.com/office/drawing/2014/main" id="{C287F4D7-4D63-E2B8-2AAA-DBABA4B6A012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91">
                <a:extLst>
                  <a:ext uri="{FF2B5EF4-FFF2-40B4-BE49-F238E27FC236}">
                    <a16:creationId xmlns:a16="http://schemas.microsoft.com/office/drawing/2014/main" id="{FC8888AC-1D5D-5819-260B-C962C05E2662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91">
                <a:extLst>
                  <a:ext uri="{FF2B5EF4-FFF2-40B4-BE49-F238E27FC236}">
                    <a16:creationId xmlns:a16="http://schemas.microsoft.com/office/drawing/2014/main" id="{4B46C821-DB40-21D6-2C0D-D189F727BC12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91">
                <a:extLst>
                  <a:ext uri="{FF2B5EF4-FFF2-40B4-BE49-F238E27FC236}">
                    <a16:creationId xmlns:a16="http://schemas.microsoft.com/office/drawing/2014/main" id="{500051E9-8B45-4AE2-058F-67CE29747580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91">
                <a:extLst>
                  <a:ext uri="{FF2B5EF4-FFF2-40B4-BE49-F238E27FC236}">
                    <a16:creationId xmlns:a16="http://schemas.microsoft.com/office/drawing/2014/main" id="{8B4A18E0-D308-C81A-E63E-5CC2813C513F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91">
                <a:extLst>
                  <a:ext uri="{FF2B5EF4-FFF2-40B4-BE49-F238E27FC236}">
                    <a16:creationId xmlns:a16="http://schemas.microsoft.com/office/drawing/2014/main" id="{095C2567-E494-E84F-04D5-5072E862B126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91">
                <a:extLst>
                  <a:ext uri="{FF2B5EF4-FFF2-40B4-BE49-F238E27FC236}">
                    <a16:creationId xmlns:a16="http://schemas.microsoft.com/office/drawing/2014/main" id="{0B045801-8340-DB5C-5C07-326B04D66A74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91">
                <a:extLst>
                  <a:ext uri="{FF2B5EF4-FFF2-40B4-BE49-F238E27FC236}">
                    <a16:creationId xmlns:a16="http://schemas.microsoft.com/office/drawing/2014/main" id="{AA3D0AAA-8E70-FEC1-DA88-3BD0B76A0340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91">
                <a:extLst>
                  <a:ext uri="{FF2B5EF4-FFF2-40B4-BE49-F238E27FC236}">
                    <a16:creationId xmlns:a16="http://schemas.microsoft.com/office/drawing/2014/main" id="{7BA70D61-D8CF-BB5A-9EA8-FFC6717DED7F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91">
                <a:extLst>
                  <a:ext uri="{FF2B5EF4-FFF2-40B4-BE49-F238E27FC236}">
                    <a16:creationId xmlns:a16="http://schemas.microsoft.com/office/drawing/2014/main" id="{BEE4E40E-FDD0-A91B-E05F-B8E179F86270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41" name="Google Shape;6941;p91">
            <a:extLst>
              <a:ext uri="{FF2B5EF4-FFF2-40B4-BE49-F238E27FC236}">
                <a16:creationId xmlns:a16="http://schemas.microsoft.com/office/drawing/2014/main" id="{6EE3ECCB-B8A0-069C-F720-FB705FB59C93}"/>
              </a:ext>
            </a:extLst>
          </p:cNvPr>
          <p:cNvGrpSpPr/>
          <p:nvPr/>
        </p:nvGrpSpPr>
        <p:grpSpPr>
          <a:xfrm>
            <a:off x="7782400" y="1089349"/>
            <a:ext cx="648376" cy="880878"/>
            <a:chOff x="638276" y="3526008"/>
            <a:chExt cx="714936" cy="971200"/>
          </a:xfrm>
        </p:grpSpPr>
        <p:sp>
          <p:nvSpPr>
            <p:cNvPr id="6942" name="Google Shape;6942;p91">
              <a:extLst>
                <a:ext uri="{FF2B5EF4-FFF2-40B4-BE49-F238E27FC236}">
                  <a16:creationId xmlns:a16="http://schemas.microsoft.com/office/drawing/2014/main" id="{65D2DCD1-AE04-F30D-1444-68E5B37748EE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3" name="Google Shape;6943;p91">
              <a:extLst>
                <a:ext uri="{FF2B5EF4-FFF2-40B4-BE49-F238E27FC236}">
                  <a16:creationId xmlns:a16="http://schemas.microsoft.com/office/drawing/2014/main" id="{311F3B71-A066-A311-B5B9-2F01FF7E727A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944" name="Google Shape;6944;p91">
                <a:extLst>
                  <a:ext uri="{FF2B5EF4-FFF2-40B4-BE49-F238E27FC236}">
                    <a16:creationId xmlns:a16="http://schemas.microsoft.com/office/drawing/2014/main" id="{C2A19B9B-11D9-4D43-6874-1CD8DEF56FCD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91">
                <a:extLst>
                  <a:ext uri="{FF2B5EF4-FFF2-40B4-BE49-F238E27FC236}">
                    <a16:creationId xmlns:a16="http://schemas.microsoft.com/office/drawing/2014/main" id="{6852C7F7-4A5D-864C-F943-8CD918C3E26D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91">
                <a:extLst>
                  <a:ext uri="{FF2B5EF4-FFF2-40B4-BE49-F238E27FC236}">
                    <a16:creationId xmlns:a16="http://schemas.microsoft.com/office/drawing/2014/main" id="{2408217A-A86C-4563-988E-5D5BD845DAD3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91">
                <a:extLst>
                  <a:ext uri="{FF2B5EF4-FFF2-40B4-BE49-F238E27FC236}">
                    <a16:creationId xmlns:a16="http://schemas.microsoft.com/office/drawing/2014/main" id="{247E5FBB-A35D-BD31-0A00-B10582F9A59D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91">
                <a:extLst>
                  <a:ext uri="{FF2B5EF4-FFF2-40B4-BE49-F238E27FC236}">
                    <a16:creationId xmlns:a16="http://schemas.microsoft.com/office/drawing/2014/main" id="{648CA93C-E11E-3E83-455F-51DDFCCE1A8F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91">
                <a:extLst>
                  <a:ext uri="{FF2B5EF4-FFF2-40B4-BE49-F238E27FC236}">
                    <a16:creationId xmlns:a16="http://schemas.microsoft.com/office/drawing/2014/main" id="{148158DB-4372-55D7-710C-A848B3367EDE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91">
                <a:extLst>
                  <a:ext uri="{FF2B5EF4-FFF2-40B4-BE49-F238E27FC236}">
                    <a16:creationId xmlns:a16="http://schemas.microsoft.com/office/drawing/2014/main" id="{79307FDA-8777-9641-F515-D6B5E9EF89B6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91">
                <a:extLst>
                  <a:ext uri="{FF2B5EF4-FFF2-40B4-BE49-F238E27FC236}">
                    <a16:creationId xmlns:a16="http://schemas.microsoft.com/office/drawing/2014/main" id="{8C8A9CA5-3BC5-C6CF-47C5-0F893980348C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91">
                <a:extLst>
                  <a:ext uri="{FF2B5EF4-FFF2-40B4-BE49-F238E27FC236}">
                    <a16:creationId xmlns:a16="http://schemas.microsoft.com/office/drawing/2014/main" id="{49D0331F-181E-4D24-2E82-C3C37E56A8AC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91">
                <a:extLst>
                  <a:ext uri="{FF2B5EF4-FFF2-40B4-BE49-F238E27FC236}">
                    <a16:creationId xmlns:a16="http://schemas.microsoft.com/office/drawing/2014/main" id="{E6A80EF6-F000-84DF-F2D9-E7191A13A858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91">
                <a:extLst>
                  <a:ext uri="{FF2B5EF4-FFF2-40B4-BE49-F238E27FC236}">
                    <a16:creationId xmlns:a16="http://schemas.microsoft.com/office/drawing/2014/main" id="{D9E2BA12-C7AF-2D7C-52BE-F74D66AE4C73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91">
                <a:extLst>
                  <a:ext uri="{FF2B5EF4-FFF2-40B4-BE49-F238E27FC236}">
                    <a16:creationId xmlns:a16="http://schemas.microsoft.com/office/drawing/2014/main" id="{123E0B3F-6258-19A0-6AF7-01C92CFC5C3D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91">
                <a:extLst>
                  <a:ext uri="{FF2B5EF4-FFF2-40B4-BE49-F238E27FC236}">
                    <a16:creationId xmlns:a16="http://schemas.microsoft.com/office/drawing/2014/main" id="{093FBF7A-3C21-DBD8-6586-5F7882A7D96A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91">
                <a:extLst>
                  <a:ext uri="{FF2B5EF4-FFF2-40B4-BE49-F238E27FC236}">
                    <a16:creationId xmlns:a16="http://schemas.microsoft.com/office/drawing/2014/main" id="{F50AB323-EA9D-5E62-EEB1-B15FEA889834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91">
                <a:extLst>
                  <a:ext uri="{FF2B5EF4-FFF2-40B4-BE49-F238E27FC236}">
                    <a16:creationId xmlns:a16="http://schemas.microsoft.com/office/drawing/2014/main" id="{5494FE00-CB1A-0FBB-297A-CFA693EA345C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91">
                <a:extLst>
                  <a:ext uri="{FF2B5EF4-FFF2-40B4-BE49-F238E27FC236}">
                    <a16:creationId xmlns:a16="http://schemas.microsoft.com/office/drawing/2014/main" id="{1189F75F-EA7F-EE01-E05C-EBBE362EDA00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91">
                <a:extLst>
                  <a:ext uri="{FF2B5EF4-FFF2-40B4-BE49-F238E27FC236}">
                    <a16:creationId xmlns:a16="http://schemas.microsoft.com/office/drawing/2014/main" id="{AB77AEDD-B3DC-2B1F-F3EF-B8981A585254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91">
                <a:extLst>
                  <a:ext uri="{FF2B5EF4-FFF2-40B4-BE49-F238E27FC236}">
                    <a16:creationId xmlns:a16="http://schemas.microsoft.com/office/drawing/2014/main" id="{AD068EC9-1165-7FDD-1ED9-4FE9C4B69DA6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91">
                <a:extLst>
                  <a:ext uri="{FF2B5EF4-FFF2-40B4-BE49-F238E27FC236}">
                    <a16:creationId xmlns:a16="http://schemas.microsoft.com/office/drawing/2014/main" id="{A1374DEA-FEAF-FFDB-693D-4C38A8B6200B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91">
                <a:extLst>
                  <a:ext uri="{FF2B5EF4-FFF2-40B4-BE49-F238E27FC236}">
                    <a16:creationId xmlns:a16="http://schemas.microsoft.com/office/drawing/2014/main" id="{01FF891E-48C1-1132-0333-1A3FA8AB90B4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91">
                <a:extLst>
                  <a:ext uri="{FF2B5EF4-FFF2-40B4-BE49-F238E27FC236}">
                    <a16:creationId xmlns:a16="http://schemas.microsoft.com/office/drawing/2014/main" id="{C0D049C6-719A-E3B0-9414-7F7235D95093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91">
                <a:extLst>
                  <a:ext uri="{FF2B5EF4-FFF2-40B4-BE49-F238E27FC236}">
                    <a16:creationId xmlns:a16="http://schemas.microsoft.com/office/drawing/2014/main" id="{CA1E0230-40A0-D197-626C-FD229F1195D2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91">
                <a:extLst>
                  <a:ext uri="{FF2B5EF4-FFF2-40B4-BE49-F238E27FC236}">
                    <a16:creationId xmlns:a16="http://schemas.microsoft.com/office/drawing/2014/main" id="{E4CE7B4D-DF90-581D-1B20-D6A49CBA495D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91">
                <a:extLst>
                  <a:ext uri="{FF2B5EF4-FFF2-40B4-BE49-F238E27FC236}">
                    <a16:creationId xmlns:a16="http://schemas.microsoft.com/office/drawing/2014/main" id="{05457572-858A-AADC-898A-98D5AD8A23E3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91">
                <a:extLst>
                  <a:ext uri="{FF2B5EF4-FFF2-40B4-BE49-F238E27FC236}">
                    <a16:creationId xmlns:a16="http://schemas.microsoft.com/office/drawing/2014/main" id="{9C95719E-5FC9-8189-05FE-F63CBFFCA578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91">
                <a:extLst>
                  <a:ext uri="{FF2B5EF4-FFF2-40B4-BE49-F238E27FC236}">
                    <a16:creationId xmlns:a16="http://schemas.microsoft.com/office/drawing/2014/main" id="{AE79AD5B-11A7-52FF-4598-6D6612638647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70" name="Google Shape;6970;p91">
            <a:extLst>
              <a:ext uri="{FF2B5EF4-FFF2-40B4-BE49-F238E27FC236}">
                <a16:creationId xmlns:a16="http://schemas.microsoft.com/office/drawing/2014/main" id="{80F5427A-0E21-063B-7812-5ECA8D2CBCCB}"/>
              </a:ext>
            </a:extLst>
          </p:cNvPr>
          <p:cNvGrpSpPr/>
          <p:nvPr/>
        </p:nvGrpSpPr>
        <p:grpSpPr>
          <a:xfrm>
            <a:off x="3184707" y="530839"/>
            <a:ext cx="714950" cy="378500"/>
            <a:chOff x="-1074225" y="4512538"/>
            <a:chExt cx="714950" cy="378500"/>
          </a:xfrm>
        </p:grpSpPr>
        <p:sp>
          <p:nvSpPr>
            <p:cNvPr id="6971" name="Google Shape;6971;p91">
              <a:extLst>
                <a:ext uri="{FF2B5EF4-FFF2-40B4-BE49-F238E27FC236}">
                  <a16:creationId xmlns:a16="http://schemas.microsoft.com/office/drawing/2014/main" id="{C9E793B3-E1DB-8720-FF79-0FD85CE49D66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91">
              <a:extLst>
                <a:ext uri="{FF2B5EF4-FFF2-40B4-BE49-F238E27FC236}">
                  <a16:creationId xmlns:a16="http://schemas.microsoft.com/office/drawing/2014/main" id="{CEE0B779-8C91-4D04-CF3F-42CFC87D75BD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91">
              <a:extLst>
                <a:ext uri="{FF2B5EF4-FFF2-40B4-BE49-F238E27FC236}">
                  <a16:creationId xmlns:a16="http://schemas.microsoft.com/office/drawing/2014/main" id="{C37F8415-1B9B-02F5-4F1D-83B6AE9AC07B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91">
              <a:extLst>
                <a:ext uri="{FF2B5EF4-FFF2-40B4-BE49-F238E27FC236}">
                  <a16:creationId xmlns:a16="http://schemas.microsoft.com/office/drawing/2014/main" id="{67C24C5F-B2F3-9F9B-F250-5ABFA5509E2E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91">
              <a:extLst>
                <a:ext uri="{FF2B5EF4-FFF2-40B4-BE49-F238E27FC236}">
                  <a16:creationId xmlns:a16="http://schemas.microsoft.com/office/drawing/2014/main" id="{4B614209-88D2-F042-5C45-47BDDDCF5882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91">
              <a:extLst>
                <a:ext uri="{FF2B5EF4-FFF2-40B4-BE49-F238E27FC236}">
                  <a16:creationId xmlns:a16="http://schemas.microsoft.com/office/drawing/2014/main" id="{FC4602C4-FB88-D853-DB74-440B0CFC59CE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91">
              <a:extLst>
                <a:ext uri="{FF2B5EF4-FFF2-40B4-BE49-F238E27FC236}">
                  <a16:creationId xmlns:a16="http://schemas.microsoft.com/office/drawing/2014/main" id="{9B5D7CA4-920B-B376-D3B3-2046D0A76045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91">
              <a:extLst>
                <a:ext uri="{FF2B5EF4-FFF2-40B4-BE49-F238E27FC236}">
                  <a16:creationId xmlns:a16="http://schemas.microsoft.com/office/drawing/2014/main" id="{D83883CC-1B9D-0FD5-6E25-BD77BB0F3BC0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91">
              <a:extLst>
                <a:ext uri="{FF2B5EF4-FFF2-40B4-BE49-F238E27FC236}">
                  <a16:creationId xmlns:a16="http://schemas.microsoft.com/office/drawing/2014/main" id="{C406A402-689D-4FCA-CD5F-AFBC366E5714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91">
              <a:extLst>
                <a:ext uri="{FF2B5EF4-FFF2-40B4-BE49-F238E27FC236}">
                  <a16:creationId xmlns:a16="http://schemas.microsoft.com/office/drawing/2014/main" id="{4F6438E7-A640-CB5B-D5A0-C353106878FC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91">
              <a:extLst>
                <a:ext uri="{FF2B5EF4-FFF2-40B4-BE49-F238E27FC236}">
                  <a16:creationId xmlns:a16="http://schemas.microsoft.com/office/drawing/2014/main" id="{3F675B0C-C742-4C82-07F9-28528293408F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91">
              <a:extLst>
                <a:ext uri="{FF2B5EF4-FFF2-40B4-BE49-F238E27FC236}">
                  <a16:creationId xmlns:a16="http://schemas.microsoft.com/office/drawing/2014/main" id="{6777E265-FADC-00BF-67A3-407FE3DB1AAE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4EBB5A-467E-3A76-8460-ACADA0DBDD99}"/>
              </a:ext>
            </a:extLst>
          </p:cNvPr>
          <p:cNvSpPr txBox="1"/>
          <p:nvPr/>
        </p:nvSpPr>
        <p:spPr>
          <a:xfrm>
            <a:off x="1548789" y="1226907"/>
            <a:ext cx="604999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sắm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tuyến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nền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tảng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tiện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dàng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lựa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đến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cửa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truyền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kiệm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sức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chóng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thấy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tả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đưa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định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sắm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nguồn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nghiệp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Trang web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bán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nghiệp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xuất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nhân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kênh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phối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tăng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lượng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tiềm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Xây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cộng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đồng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yêu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những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mê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sẻ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nhận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xét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đánh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gắn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cộng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đồng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87"/>
          <p:cNvSpPr/>
          <p:nvPr/>
        </p:nvSpPr>
        <p:spPr>
          <a:xfrm>
            <a:off x="6975890" y="1362267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87"/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5971" name="Google Shape;5971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5972" name="Google Shape;5972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8" name="Google Shape;6078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7"/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6089" name="Google Shape;6089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6090" name="Google Shape;6090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6" name="Google Shape;6196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6" name="Google Shape;6206;p87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7" name="Google Shape;6207;p87"/>
          <p:cNvGrpSpPr/>
          <p:nvPr/>
        </p:nvGrpSpPr>
        <p:grpSpPr>
          <a:xfrm>
            <a:off x="3075330" y="4098610"/>
            <a:ext cx="795165" cy="401643"/>
            <a:chOff x="760658" y="4632187"/>
            <a:chExt cx="795165" cy="401643"/>
          </a:xfrm>
        </p:grpSpPr>
        <p:sp>
          <p:nvSpPr>
            <p:cNvPr id="6208" name="Google Shape;6208;p87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9" name="Google Shape;6209;p87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6210" name="Google Shape;6210;p87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87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87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87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87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87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6" name="Google Shape;6216;p87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7" name="Google Shape;6217;p87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6218" name="Google Shape;6218;p87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87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87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87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87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87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87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25" name="Google Shape;6225;p87"/>
          <p:cNvSpPr txBox="1">
            <a:spLocks noGrp="1"/>
          </p:cNvSpPr>
          <p:nvPr>
            <p:ph type="title"/>
          </p:nvPr>
        </p:nvSpPr>
        <p:spPr>
          <a:xfrm>
            <a:off x="3420820" y="316799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dirty="0"/>
          </a:p>
        </p:txBody>
      </p:sp>
      <p:sp>
        <p:nvSpPr>
          <p:cNvPr id="6226" name="Google Shape;6226;p87"/>
          <p:cNvSpPr txBox="1">
            <a:spLocks noGrp="1"/>
          </p:cNvSpPr>
          <p:nvPr>
            <p:ph type="title" idx="2"/>
          </p:nvPr>
        </p:nvSpPr>
        <p:spPr>
          <a:xfrm>
            <a:off x="7078905" y="1697868"/>
            <a:ext cx="130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228" name="Google Shape;6228;p87"/>
          <p:cNvGrpSpPr/>
          <p:nvPr/>
        </p:nvGrpSpPr>
        <p:grpSpPr>
          <a:xfrm flipH="1">
            <a:off x="713237" y="1771251"/>
            <a:ext cx="1785137" cy="2727071"/>
            <a:chOff x="4276575" y="4080625"/>
            <a:chExt cx="2331075" cy="3561075"/>
          </a:xfrm>
        </p:grpSpPr>
        <p:sp>
          <p:nvSpPr>
            <p:cNvPr id="6229" name="Google Shape;6229;p87"/>
            <p:cNvSpPr/>
            <p:nvPr/>
          </p:nvSpPr>
          <p:spPr>
            <a:xfrm>
              <a:off x="5912975" y="4879250"/>
              <a:ext cx="14200" cy="603550"/>
            </a:xfrm>
            <a:custGeom>
              <a:avLst/>
              <a:gdLst/>
              <a:ahLst/>
              <a:cxnLst/>
              <a:rect l="l" t="t" r="r" b="b"/>
              <a:pathLst>
                <a:path w="568" h="24142" extrusionOk="0">
                  <a:moveTo>
                    <a:pt x="1" y="0"/>
                  </a:moveTo>
                  <a:lnTo>
                    <a:pt x="1" y="24141"/>
                  </a:lnTo>
                  <a:lnTo>
                    <a:pt x="568" y="2414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87"/>
            <p:cNvSpPr/>
            <p:nvPr/>
          </p:nvSpPr>
          <p:spPr>
            <a:xfrm>
              <a:off x="5569350" y="4713850"/>
              <a:ext cx="35125" cy="2823900"/>
            </a:xfrm>
            <a:custGeom>
              <a:avLst/>
              <a:gdLst/>
              <a:ahLst/>
              <a:cxnLst/>
              <a:rect l="l" t="t" r="r" b="b"/>
              <a:pathLst>
                <a:path w="1405" h="112956" extrusionOk="0">
                  <a:moveTo>
                    <a:pt x="1" y="0"/>
                  </a:moveTo>
                  <a:lnTo>
                    <a:pt x="1" y="112955"/>
                  </a:lnTo>
                  <a:lnTo>
                    <a:pt x="1405" y="11295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87"/>
            <p:cNvSpPr/>
            <p:nvPr/>
          </p:nvSpPr>
          <p:spPr>
            <a:xfrm>
              <a:off x="5569350" y="4874525"/>
              <a:ext cx="35125" cy="615700"/>
            </a:xfrm>
            <a:custGeom>
              <a:avLst/>
              <a:gdLst/>
              <a:ahLst/>
              <a:cxnLst/>
              <a:rect l="l" t="t" r="r" b="b"/>
              <a:pathLst>
                <a:path w="1405" h="24628" extrusionOk="0">
                  <a:moveTo>
                    <a:pt x="1" y="0"/>
                  </a:moveTo>
                  <a:lnTo>
                    <a:pt x="1" y="24627"/>
                  </a:lnTo>
                  <a:lnTo>
                    <a:pt x="1405" y="246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A33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87"/>
            <p:cNvSpPr/>
            <p:nvPr/>
          </p:nvSpPr>
          <p:spPr>
            <a:xfrm>
              <a:off x="5569350" y="6403575"/>
              <a:ext cx="35125" cy="1134175"/>
            </a:xfrm>
            <a:custGeom>
              <a:avLst/>
              <a:gdLst/>
              <a:ahLst/>
              <a:cxnLst/>
              <a:rect l="l" t="t" r="r" b="b"/>
              <a:pathLst>
                <a:path w="1405" h="45367" extrusionOk="0">
                  <a:moveTo>
                    <a:pt x="1" y="1"/>
                  </a:moveTo>
                  <a:lnTo>
                    <a:pt x="1" y="45366"/>
                  </a:lnTo>
                  <a:lnTo>
                    <a:pt x="1405" y="453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87"/>
            <p:cNvSpPr/>
            <p:nvPr/>
          </p:nvSpPr>
          <p:spPr>
            <a:xfrm>
              <a:off x="5029300" y="4080625"/>
              <a:ext cx="1114575" cy="720325"/>
            </a:xfrm>
            <a:custGeom>
              <a:avLst/>
              <a:gdLst/>
              <a:ahLst/>
              <a:cxnLst/>
              <a:rect l="l" t="t" r="r" b="b"/>
              <a:pathLst>
                <a:path w="44583" h="28813" extrusionOk="0">
                  <a:moveTo>
                    <a:pt x="6400" y="0"/>
                  </a:moveTo>
                  <a:cubicBezTo>
                    <a:pt x="4402" y="0"/>
                    <a:pt x="0" y="14582"/>
                    <a:pt x="0" y="28813"/>
                  </a:cubicBezTo>
                  <a:lnTo>
                    <a:pt x="44583" y="28813"/>
                  </a:lnTo>
                  <a:cubicBezTo>
                    <a:pt x="44583" y="16796"/>
                    <a:pt x="39938" y="0"/>
                    <a:pt x="38156" y="0"/>
                  </a:cubicBezTo>
                  <a:close/>
                </a:path>
              </a:pathLst>
            </a:custGeom>
            <a:solidFill>
              <a:srgbClr val="A0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87"/>
            <p:cNvSpPr/>
            <p:nvPr/>
          </p:nvSpPr>
          <p:spPr>
            <a:xfrm>
              <a:off x="5012400" y="4773325"/>
              <a:ext cx="1169175" cy="214050"/>
            </a:xfrm>
            <a:custGeom>
              <a:avLst/>
              <a:gdLst/>
              <a:ahLst/>
              <a:cxnLst/>
              <a:rect l="l" t="t" r="r" b="b"/>
              <a:pathLst>
                <a:path w="46767" h="8562" extrusionOk="0">
                  <a:moveTo>
                    <a:pt x="33637" y="0"/>
                  </a:moveTo>
                  <a:cubicBezTo>
                    <a:pt x="20452" y="0"/>
                    <a:pt x="757" y="24"/>
                    <a:pt x="757" y="24"/>
                  </a:cubicBezTo>
                  <a:cubicBezTo>
                    <a:pt x="649" y="2293"/>
                    <a:pt x="28" y="3427"/>
                    <a:pt x="1" y="4966"/>
                  </a:cubicBezTo>
                  <a:cubicBezTo>
                    <a:pt x="1" y="5749"/>
                    <a:pt x="298" y="7207"/>
                    <a:pt x="1810" y="7234"/>
                  </a:cubicBezTo>
                  <a:cubicBezTo>
                    <a:pt x="1851" y="7237"/>
                    <a:pt x="1892" y="7238"/>
                    <a:pt x="1933" y="7238"/>
                  </a:cubicBezTo>
                  <a:cubicBezTo>
                    <a:pt x="2772" y="7238"/>
                    <a:pt x="3498" y="6711"/>
                    <a:pt x="3781" y="5938"/>
                  </a:cubicBezTo>
                  <a:cubicBezTo>
                    <a:pt x="3843" y="6388"/>
                    <a:pt x="4213" y="7116"/>
                    <a:pt x="4788" y="7116"/>
                  </a:cubicBezTo>
                  <a:cubicBezTo>
                    <a:pt x="4972" y="7116"/>
                    <a:pt x="5178" y="7040"/>
                    <a:pt x="5402" y="6856"/>
                  </a:cubicBezTo>
                  <a:lnTo>
                    <a:pt x="5402" y="6856"/>
                  </a:lnTo>
                  <a:cubicBezTo>
                    <a:pt x="5243" y="7745"/>
                    <a:pt x="5804" y="8140"/>
                    <a:pt x="6475" y="8140"/>
                  </a:cubicBezTo>
                  <a:cubicBezTo>
                    <a:pt x="7292" y="8140"/>
                    <a:pt x="8274" y="7553"/>
                    <a:pt x="8318" y="6559"/>
                  </a:cubicBezTo>
                  <a:cubicBezTo>
                    <a:pt x="8345" y="7018"/>
                    <a:pt x="8669" y="7396"/>
                    <a:pt x="9101" y="7504"/>
                  </a:cubicBezTo>
                  <a:cubicBezTo>
                    <a:pt x="9140" y="7509"/>
                    <a:pt x="9178" y="7511"/>
                    <a:pt x="9215" y="7511"/>
                  </a:cubicBezTo>
                  <a:cubicBezTo>
                    <a:pt x="10051" y="7511"/>
                    <a:pt x="10411" y="6379"/>
                    <a:pt x="10721" y="5965"/>
                  </a:cubicBezTo>
                  <a:cubicBezTo>
                    <a:pt x="10848" y="6389"/>
                    <a:pt x="11241" y="6646"/>
                    <a:pt x="11653" y="6646"/>
                  </a:cubicBezTo>
                  <a:cubicBezTo>
                    <a:pt x="11766" y="6646"/>
                    <a:pt x="11880" y="6627"/>
                    <a:pt x="11990" y="6586"/>
                  </a:cubicBezTo>
                  <a:lnTo>
                    <a:pt x="11990" y="6586"/>
                  </a:lnTo>
                  <a:cubicBezTo>
                    <a:pt x="11936" y="7207"/>
                    <a:pt x="11693" y="8207"/>
                    <a:pt x="12693" y="8504"/>
                  </a:cubicBezTo>
                  <a:cubicBezTo>
                    <a:pt x="12825" y="8543"/>
                    <a:pt x="12959" y="8562"/>
                    <a:pt x="13090" y="8562"/>
                  </a:cubicBezTo>
                  <a:cubicBezTo>
                    <a:pt x="13679" y="8562"/>
                    <a:pt x="14217" y="8182"/>
                    <a:pt x="14394" y="7585"/>
                  </a:cubicBezTo>
                  <a:cubicBezTo>
                    <a:pt x="14419" y="8106"/>
                    <a:pt x="14854" y="8513"/>
                    <a:pt x="15385" y="8513"/>
                  </a:cubicBezTo>
                  <a:cubicBezTo>
                    <a:pt x="15432" y="8513"/>
                    <a:pt x="15480" y="8510"/>
                    <a:pt x="15528" y="8504"/>
                  </a:cubicBezTo>
                  <a:cubicBezTo>
                    <a:pt x="16635" y="8450"/>
                    <a:pt x="16797" y="7126"/>
                    <a:pt x="16932" y="6532"/>
                  </a:cubicBezTo>
                  <a:cubicBezTo>
                    <a:pt x="17369" y="7260"/>
                    <a:pt x="17900" y="7611"/>
                    <a:pt x="18516" y="7611"/>
                  </a:cubicBezTo>
                  <a:cubicBezTo>
                    <a:pt x="19043" y="7611"/>
                    <a:pt x="19633" y="7354"/>
                    <a:pt x="20281" y="6856"/>
                  </a:cubicBezTo>
                  <a:cubicBezTo>
                    <a:pt x="20411" y="7471"/>
                    <a:pt x="20914" y="8137"/>
                    <a:pt x="21541" y="8137"/>
                  </a:cubicBezTo>
                  <a:cubicBezTo>
                    <a:pt x="21823" y="8137"/>
                    <a:pt x="22131" y="8002"/>
                    <a:pt x="22441" y="7666"/>
                  </a:cubicBezTo>
                  <a:cubicBezTo>
                    <a:pt x="22466" y="8213"/>
                    <a:pt x="22834" y="8451"/>
                    <a:pt x="23245" y="8451"/>
                  </a:cubicBezTo>
                  <a:cubicBezTo>
                    <a:pt x="23727" y="8451"/>
                    <a:pt x="24268" y="8125"/>
                    <a:pt x="24385" y="7585"/>
                  </a:cubicBezTo>
                  <a:cubicBezTo>
                    <a:pt x="24503" y="7674"/>
                    <a:pt x="24734" y="7745"/>
                    <a:pt x="24966" y="7745"/>
                  </a:cubicBezTo>
                  <a:cubicBezTo>
                    <a:pt x="25370" y="7745"/>
                    <a:pt x="25781" y="7532"/>
                    <a:pt x="25627" y="6829"/>
                  </a:cubicBezTo>
                  <a:lnTo>
                    <a:pt x="25627" y="6829"/>
                  </a:lnTo>
                  <a:cubicBezTo>
                    <a:pt x="25809" y="6927"/>
                    <a:pt x="26033" y="6971"/>
                    <a:pt x="26261" y="6971"/>
                  </a:cubicBezTo>
                  <a:cubicBezTo>
                    <a:pt x="26981" y="6971"/>
                    <a:pt x="27757" y="6533"/>
                    <a:pt x="27490" y="5938"/>
                  </a:cubicBezTo>
                  <a:lnTo>
                    <a:pt x="27490" y="5938"/>
                  </a:lnTo>
                  <a:cubicBezTo>
                    <a:pt x="27624" y="6179"/>
                    <a:pt x="27936" y="6326"/>
                    <a:pt x="28272" y="6326"/>
                  </a:cubicBezTo>
                  <a:cubicBezTo>
                    <a:pt x="28616" y="6326"/>
                    <a:pt x="28987" y="6172"/>
                    <a:pt x="29219" y="5803"/>
                  </a:cubicBezTo>
                  <a:cubicBezTo>
                    <a:pt x="29444" y="6358"/>
                    <a:pt x="30237" y="6946"/>
                    <a:pt x="30933" y="6946"/>
                  </a:cubicBezTo>
                  <a:cubicBezTo>
                    <a:pt x="31321" y="6946"/>
                    <a:pt x="31679" y="6763"/>
                    <a:pt x="31892" y="6289"/>
                  </a:cubicBezTo>
                  <a:cubicBezTo>
                    <a:pt x="32054" y="7018"/>
                    <a:pt x="32945" y="8072"/>
                    <a:pt x="34052" y="8072"/>
                  </a:cubicBezTo>
                  <a:cubicBezTo>
                    <a:pt x="35321" y="8072"/>
                    <a:pt x="35213" y="7288"/>
                    <a:pt x="35943" y="6802"/>
                  </a:cubicBezTo>
                  <a:cubicBezTo>
                    <a:pt x="36206" y="7204"/>
                    <a:pt x="36724" y="7386"/>
                    <a:pt x="37261" y="7386"/>
                  </a:cubicBezTo>
                  <a:cubicBezTo>
                    <a:pt x="37988" y="7386"/>
                    <a:pt x="38750" y="7053"/>
                    <a:pt x="38967" y="6478"/>
                  </a:cubicBezTo>
                  <a:cubicBezTo>
                    <a:pt x="39173" y="6846"/>
                    <a:pt x="39802" y="7149"/>
                    <a:pt x="40368" y="7149"/>
                  </a:cubicBezTo>
                  <a:cubicBezTo>
                    <a:pt x="40842" y="7149"/>
                    <a:pt x="41272" y="6936"/>
                    <a:pt x="41370" y="6370"/>
                  </a:cubicBezTo>
                  <a:lnTo>
                    <a:pt x="41370" y="6370"/>
                  </a:lnTo>
                  <a:cubicBezTo>
                    <a:pt x="41274" y="7728"/>
                    <a:pt x="42035" y="8285"/>
                    <a:pt x="42796" y="8285"/>
                  </a:cubicBezTo>
                  <a:cubicBezTo>
                    <a:pt x="43534" y="8285"/>
                    <a:pt x="44272" y="7761"/>
                    <a:pt x="44233" y="6937"/>
                  </a:cubicBezTo>
                  <a:lnTo>
                    <a:pt x="44233" y="6937"/>
                  </a:lnTo>
                  <a:cubicBezTo>
                    <a:pt x="44516" y="7153"/>
                    <a:pt x="44810" y="7252"/>
                    <a:pt x="45088" y="7252"/>
                  </a:cubicBezTo>
                  <a:cubicBezTo>
                    <a:pt x="46026" y="7252"/>
                    <a:pt x="46767" y="6118"/>
                    <a:pt x="46204" y="4534"/>
                  </a:cubicBezTo>
                  <a:cubicBezTo>
                    <a:pt x="45664" y="2995"/>
                    <a:pt x="45259" y="1726"/>
                    <a:pt x="45259" y="24"/>
                  </a:cubicBezTo>
                  <a:cubicBezTo>
                    <a:pt x="45196" y="6"/>
                    <a:pt x="40230" y="0"/>
                    <a:pt x="3363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87"/>
            <p:cNvSpPr/>
            <p:nvPr/>
          </p:nvSpPr>
          <p:spPr>
            <a:xfrm>
              <a:off x="5012400" y="4763800"/>
              <a:ext cx="1153075" cy="50650"/>
            </a:xfrm>
            <a:custGeom>
              <a:avLst/>
              <a:gdLst/>
              <a:ahLst/>
              <a:cxnLst/>
              <a:rect l="l" t="t" r="r" b="b"/>
              <a:pathLst>
                <a:path w="46123" h="2026" extrusionOk="0">
                  <a:moveTo>
                    <a:pt x="757" y="0"/>
                  </a:moveTo>
                  <a:cubicBezTo>
                    <a:pt x="325" y="0"/>
                    <a:pt x="1" y="324"/>
                    <a:pt x="1" y="757"/>
                  </a:cubicBezTo>
                  <a:lnTo>
                    <a:pt x="1" y="1270"/>
                  </a:lnTo>
                  <a:cubicBezTo>
                    <a:pt x="1" y="1675"/>
                    <a:pt x="325" y="2026"/>
                    <a:pt x="757" y="2026"/>
                  </a:cubicBezTo>
                  <a:lnTo>
                    <a:pt x="45394" y="2026"/>
                  </a:lnTo>
                  <a:cubicBezTo>
                    <a:pt x="45799" y="2026"/>
                    <a:pt x="46123" y="1675"/>
                    <a:pt x="46123" y="1270"/>
                  </a:cubicBezTo>
                  <a:lnTo>
                    <a:pt x="46123" y="757"/>
                  </a:lnTo>
                  <a:cubicBezTo>
                    <a:pt x="46123" y="324"/>
                    <a:pt x="45799" y="0"/>
                    <a:pt x="45394" y="0"/>
                  </a:cubicBezTo>
                  <a:close/>
                </a:path>
              </a:pathLst>
            </a:custGeom>
            <a:solidFill>
              <a:srgbClr val="E2B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87"/>
            <p:cNvSpPr/>
            <p:nvPr/>
          </p:nvSpPr>
          <p:spPr>
            <a:xfrm>
              <a:off x="5865050" y="5453275"/>
              <a:ext cx="96550" cy="83525"/>
            </a:xfrm>
            <a:custGeom>
              <a:avLst/>
              <a:gdLst/>
              <a:ahLst/>
              <a:cxnLst/>
              <a:rect l="l" t="t" r="r" b="b"/>
              <a:pathLst>
                <a:path w="3862" h="3341" extrusionOk="0">
                  <a:moveTo>
                    <a:pt x="2200" y="1"/>
                  </a:moveTo>
                  <a:cubicBezTo>
                    <a:pt x="1786" y="1"/>
                    <a:pt x="1365" y="157"/>
                    <a:pt x="1026" y="505"/>
                  </a:cubicBezTo>
                  <a:cubicBezTo>
                    <a:pt x="0" y="1558"/>
                    <a:pt x="729" y="3313"/>
                    <a:pt x="2215" y="3340"/>
                  </a:cubicBezTo>
                  <a:cubicBezTo>
                    <a:pt x="3133" y="3313"/>
                    <a:pt x="3862" y="2557"/>
                    <a:pt x="3862" y="1639"/>
                  </a:cubicBezTo>
                  <a:cubicBezTo>
                    <a:pt x="3844" y="644"/>
                    <a:pt x="3038" y="1"/>
                    <a:pt x="2200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87"/>
            <p:cNvSpPr/>
            <p:nvPr/>
          </p:nvSpPr>
          <p:spPr>
            <a:xfrm>
              <a:off x="5121775" y="4080625"/>
              <a:ext cx="845900" cy="581075"/>
            </a:xfrm>
            <a:custGeom>
              <a:avLst/>
              <a:gdLst/>
              <a:ahLst/>
              <a:cxnLst/>
              <a:rect l="l" t="t" r="r" b="b"/>
              <a:pathLst>
                <a:path w="33836" h="23243" extrusionOk="0">
                  <a:moveTo>
                    <a:pt x="4240" y="0"/>
                  </a:moveTo>
                  <a:cubicBezTo>
                    <a:pt x="3160" y="0"/>
                    <a:pt x="1351" y="4861"/>
                    <a:pt x="1" y="11719"/>
                  </a:cubicBezTo>
                  <a:cubicBezTo>
                    <a:pt x="1" y="18088"/>
                    <a:pt x="7808" y="23242"/>
                    <a:pt x="15922" y="23242"/>
                  </a:cubicBezTo>
                  <a:cubicBezTo>
                    <a:pt x="24699" y="23242"/>
                    <a:pt x="33836" y="17211"/>
                    <a:pt x="33836" y="162"/>
                  </a:cubicBezTo>
                  <a:cubicBezTo>
                    <a:pt x="33755" y="81"/>
                    <a:pt x="33647" y="27"/>
                    <a:pt x="33539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87"/>
            <p:cNvSpPr/>
            <p:nvPr/>
          </p:nvSpPr>
          <p:spPr>
            <a:xfrm>
              <a:off x="5015100" y="4857950"/>
              <a:ext cx="1155100" cy="129675"/>
            </a:xfrm>
            <a:custGeom>
              <a:avLst/>
              <a:gdLst/>
              <a:ahLst/>
              <a:cxnLst/>
              <a:rect l="l" t="t" r="r" b="b"/>
              <a:pathLst>
                <a:path w="46204" h="5187" extrusionOk="0">
                  <a:moveTo>
                    <a:pt x="33179" y="1"/>
                  </a:moveTo>
                  <a:cubicBezTo>
                    <a:pt x="32597" y="1"/>
                    <a:pt x="32072" y="397"/>
                    <a:pt x="31919" y="987"/>
                  </a:cubicBezTo>
                  <a:cubicBezTo>
                    <a:pt x="31869" y="441"/>
                    <a:pt x="31455" y="32"/>
                    <a:pt x="30948" y="32"/>
                  </a:cubicBezTo>
                  <a:cubicBezTo>
                    <a:pt x="30903" y="32"/>
                    <a:pt x="30858" y="35"/>
                    <a:pt x="30812" y="42"/>
                  </a:cubicBezTo>
                  <a:cubicBezTo>
                    <a:pt x="29678" y="96"/>
                    <a:pt x="29516" y="1419"/>
                    <a:pt x="29381" y="2013"/>
                  </a:cubicBezTo>
                  <a:cubicBezTo>
                    <a:pt x="28944" y="1285"/>
                    <a:pt x="28413" y="934"/>
                    <a:pt x="27797" y="934"/>
                  </a:cubicBezTo>
                  <a:cubicBezTo>
                    <a:pt x="27270" y="934"/>
                    <a:pt x="26680" y="1191"/>
                    <a:pt x="26032" y="1689"/>
                  </a:cubicBezTo>
                  <a:cubicBezTo>
                    <a:pt x="25902" y="1075"/>
                    <a:pt x="25399" y="409"/>
                    <a:pt x="24772" y="409"/>
                  </a:cubicBezTo>
                  <a:cubicBezTo>
                    <a:pt x="24490" y="409"/>
                    <a:pt x="24182" y="544"/>
                    <a:pt x="23872" y="879"/>
                  </a:cubicBezTo>
                  <a:cubicBezTo>
                    <a:pt x="23847" y="345"/>
                    <a:pt x="23485" y="108"/>
                    <a:pt x="23077" y="108"/>
                  </a:cubicBezTo>
                  <a:cubicBezTo>
                    <a:pt x="22599" y="108"/>
                    <a:pt x="22059" y="433"/>
                    <a:pt x="21928" y="987"/>
                  </a:cubicBezTo>
                  <a:cubicBezTo>
                    <a:pt x="21816" y="886"/>
                    <a:pt x="21583" y="807"/>
                    <a:pt x="21347" y="807"/>
                  </a:cubicBezTo>
                  <a:cubicBezTo>
                    <a:pt x="20953" y="807"/>
                    <a:pt x="20551" y="1025"/>
                    <a:pt x="20686" y="1716"/>
                  </a:cubicBezTo>
                  <a:cubicBezTo>
                    <a:pt x="20504" y="1619"/>
                    <a:pt x="20282" y="1575"/>
                    <a:pt x="20055" y="1575"/>
                  </a:cubicBezTo>
                  <a:cubicBezTo>
                    <a:pt x="19335" y="1575"/>
                    <a:pt x="18562" y="2019"/>
                    <a:pt x="18849" y="2634"/>
                  </a:cubicBezTo>
                  <a:cubicBezTo>
                    <a:pt x="18702" y="2380"/>
                    <a:pt x="18384" y="2226"/>
                    <a:pt x="18044" y="2226"/>
                  </a:cubicBezTo>
                  <a:cubicBezTo>
                    <a:pt x="17696" y="2226"/>
                    <a:pt x="17326" y="2387"/>
                    <a:pt x="17094" y="2769"/>
                  </a:cubicBezTo>
                  <a:cubicBezTo>
                    <a:pt x="16886" y="2196"/>
                    <a:pt x="16085" y="1601"/>
                    <a:pt x="15383" y="1601"/>
                  </a:cubicBezTo>
                  <a:cubicBezTo>
                    <a:pt x="14993" y="1601"/>
                    <a:pt x="14633" y="1784"/>
                    <a:pt x="14421" y="2256"/>
                  </a:cubicBezTo>
                  <a:cubicBezTo>
                    <a:pt x="14259" y="1527"/>
                    <a:pt x="13368" y="474"/>
                    <a:pt x="12261" y="474"/>
                  </a:cubicBezTo>
                  <a:cubicBezTo>
                    <a:pt x="10991" y="474"/>
                    <a:pt x="11099" y="1284"/>
                    <a:pt x="10397" y="1743"/>
                  </a:cubicBezTo>
                  <a:cubicBezTo>
                    <a:pt x="10133" y="1341"/>
                    <a:pt x="9616" y="1159"/>
                    <a:pt x="9077" y="1159"/>
                  </a:cubicBezTo>
                  <a:cubicBezTo>
                    <a:pt x="8347" y="1159"/>
                    <a:pt x="7579" y="1493"/>
                    <a:pt x="7346" y="2067"/>
                  </a:cubicBezTo>
                  <a:cubicBezTo>
                    <a:pt x="7140" y="1700"/>
                    <a:pt x="6510" y="1396"/>
                    <a:pt x="5944" y="1396"/>
                  </a:cubicBezTo>
                  <a:cubicBezTo>
                    <a:pt x="5470" y="1396"/>
                    <a:pt x="5041" y="1609"/>
                    <a:pt x="4943" y="2175"/>
                  </a:cubicBezTo>
                  <a:cubicBezTo>
                    <a:pt x="5039" y="818"/>
                    <a:pt x="4278" y="261"/>
                    <a:pt x="3517" y="261"/>
                  </a:cubicBezTo>
                  <a:cubicBezTo>
                    <a:pt x="2779" y="261"/>
                    <a:pt x="2040" y="784"/>
                    <a:pt x="2080" y="1608"/>
                  </a:cubicBezTo>
                  <a:cubicBezTo>
                    <a:pt x="1801" y="1392"/>
                    <a:pt x="1510" y="1293"/>
                    <a:pt x="1235" y="1293"/>
                  </a:cubicBezTo>
                  <a:cubicBezTo>
                    <a:pt x="685" y="1293"/>
                    <a:pt x="199" y="1689"/>
                    <a:pt x="1" y="2337"/>
                  </a:cubicBezTo>
                  <a:cubicBezTo>
                    <a:pt x="163" y="3066"/>
                    <a:pt x="649" y="3849"/>
                    <a:pt x="1729" y="3849"/>
                  </a:cubicBezTo>
                  <a:cubicBezTo>
                    <a:pt x="1770" y="3852"/>
                    <a:pt x="1811" y="3853"/>
                    <a:pt x="1852" y="3853"/>
                  </a:cubicBezTo>
                  <a:cubicBezTo>
                    <a:pt x="2691" y="3853"/>
                    <a:pt x="3417" y="3326"/>
                    <a:pt x="3700" y="2553"/>
                  </a:cubicBezTo>
                  <a:cubicBezTo>
                    <a:pt x="3762" y="3003"/>
                    <a:pt x="4132" y="3731"/>
                    <a:pt x="4707" y="3731"/>
                  </a:cubicBezTo>
                  <a:cubicBezTo>
                    <a:pt x="4891" y="3731"/>
                    <a:pt x="5097" y="3655"/>
                    <a:pt x="5321" y="3471"/>
                  </a:cubicBezTo>
                  <a:lnTo>
                    <a:pt x="5321" y="3471"/>
                  </a:lnTo>
                  <a:cubicBezTo>
                    <a:pt x="5162" y="4360"/>
                    <a:pt x="5717" y="4755"/>
                    <a:pt x="6384" y="4755"/>
                  </a:cubicBezTo>
                  <a:cubicBezTo>
                    <a:pt x="7198" y="4755"/>
                    <a:pt x="8178" y="4168"/>
                    <a:pt x="8237" y="3174"/>
                  </a:cubicBezTo>
                  <a:cubicBezTo>
                    <a:pt x="8237" y="3633"/>
                    <a:pt x="8588" y="4011"/>
                    <a:pt x="9020" y="4119"/>
                  </a:cubicBezTo>
                  <a:cubicBezTo>
                    <a:pt x="9059" y="4124"/>
                    <a:pt x="9097" y="4126"/>
                    <a:pt x="9134" y="4126"/>
                  </a:cubicBezTo>
                  <a:cubicBezTo>
                    <a:pt x="9970" y="4126"/>
                    <a:pt x="10330" y="2995"/>
                    <a:pt x="10640" y="2607"/>
                  </a:cubicBezTo>
                  <a:cubicBezTo>
                    <a:pt x="10767" y="3009"/>
                    <a:pt x="11159" y="3262"/>
                    <a:pt x="11569" y="3262"/>
                  </a:cubicBezTo>
                  <a:cubicBezTo>
                    <a:pt x="11683" y="3262"/>
                    <a:pt x="11798" y="3242"/>
                    <a:pt x="11909" y="3201"/>
                  </a:cubicBezTo>
                  <a:lnTo>
                    <a:pt x="11909" y="3201"/>
                  </a:lnTo>
                  <a:cubicBezTo>
                    <a:pt x="11855" y="3822"/>
                    <a:pt x="11612" y="4822"/>
                    <a:pt x="12612" y="5119"/>
                  </a:cubicBezTo>
                  <a:cubicBezTo>
                    <a:pt x="12750" y="5165"/>
                    <a:pt x="12890" y="5187"/>
                    <a:pt x="13026" y="5187"/>
                  </a:cubicBezTo>
                  <a:cubicBezTo>
                    <a:pt x="13609" y="5187"/>
                    <a:pt x="14138" y="4791"/>
                    <a:pt x="14313" y="4200"/>
                  </a:cubicBezTo>
                  <a:cubicBezTo>
                    <a:pt x="14338" y="4759"/>
                    <a:pt x="14793" y="5150"/>
                    <a:pt x="15319" y="5150"/>
                  </a:cubicBezTo>
                  <a:cubicBezTo>
                    <a:pt x="15352" y="5150"/>
                    <a:pt x="15386" y="5149"/>
                    <a:pt x="15420" y="5146"/>
                  </a:cubicBezTo>
                  <a:cubicBezTo>
                    <a:pt x="16554" y="5065"/>
                    <a:pt x="16716" y="3741"/>
                    <a:pt x="16851" y="3174"/>
                  </a:cubicBezTo>
                  <a:cubicBezTo>
                    <a:pt x="17283" y="3895"/>
                    <a:pt x="17808" y="4238"/>
                    <a:pt x="18416" y="4238"/>
                  </a:cubicBezTo>
                  <a:cubicBezTo>
                    <a:pt x="18948" y="4238"/>
                    <a:pt x="19544" y="3975"/>
                    <a:pt x="20200" y="3471"/>
                  </a:cubicBezTo>
                  <a:cubicBezTo>
                    <a:pt x="20330" y="4086"/>
                    <a:pt x="20833" y="4752"/>
                    <a:pt x="21460" y="4752"/>
                  </a:cubicBezTo>
                  <a:cubicBezTo>
                    <a:pt x="21742" y="4752"/>
                    <a:pt x="22050" y="4617"/>
                    <a:pt x="22360" y="4281"/>
                  </a:cubicBezTo>
                  <a:cubicBezTo>
                    <a:pt x="22385" y="4828"/>
                    <a:pt x="22747" y="5066"/>
                    <a:pt x="23155" y="5066"/>
                  </a:cubicBezTo>
                  <a:cubicBezTo>
                    <a:pt x="23633" y="5066"/>
                    <a:pt x="24173" y="4740"/>
                    <a:pt x="24304" y="4200"/>
                  </a:cubicBezTo>
                  <a:cubicBezTo>
                    <a:pt x="24413" y="4289"/>
                    <a:pt x="24637" y="4360"/>
                    <a:pt x="24867" y="4360"/>
                  </a:cubicBezTo>
                  <a:cubicBezTo>
                    <a:pt x="25266" y="4360"/>
                    <a:pt x="25683" y="4147"/>
                    <a:pt x="25546" y="3444"/>
                  </a:cubicBezTo>
                  <a:lnTo>
                    <a:pt x="25546" y="3444"/>
                  </a:lnTo>
                  <a:cubicBezTo>
                    <a:pt x="25728" y="3542"/>
                    <a:pt x="25952" y="3586"/>
                    <a:pt x="26180" y="3586"/>
                  </a:cubicBezTo>
                  <a:cubicBezTo>
                    <a:pt x="26900" y="3586"/>
                    <a:pt x="27676" y="3148"/>
                    <a:pt x="27409" y="2553"/>
                  </a:cubicBezTo>
                  <a:lnTo>
                    <a:pt x="27409" y="2553"/>
                  </a:lnTo>
                  <a:cubicBezTo>
                    <a:pt x="27544" y="2796"/>
                    <a:pt x="27862" y="2952"/>
                    <a:pt x="28203" y="2952"/>
                  </a:cubicBezTo>
                  <a:cubicBezTo>
                    <a:pt x="28544" y="2952"/>
                    <a:pt x="28908" y="2796"/>
                    <a:pt x="29138" y="2418"/>
                  </a:cubicBezTo>
                  <a:cubicBezTo>
                    <a:pt x="29346" y="2973"/>
                    <a:pt x="30143" y="3561"/>
                    <a:pt x="30845" y="3561"/>
                  </a:cubicBezTo>
                  <a:cubicBezTo>
                    <a:pt x="31237" y="3561"/>
                    <a:pt x="31598" y="3378"/>
                    <a:pt x="31811" y="2904"/>
                  </a:cubicBezTo>
                  <a:cubicBezTo>
                    <a:pt x="31973" y="3633"/>
                    <a:pt x="32864" y="4687"/>
                    <a:pt x="33971" y="4687"/>
                  </a:cubicBezTo>
                  <a:cubicBezTo>
                    <a:pt x="35240" y="4687"/>
                    <a:pt x="35132" y="3903"/>
                    <a:pt x="35835" y="3444"/>
                  </a:cubicBezTo>
                  <a:cubicBezTo>
                    <a:pt x="36110" y="3834"/>
                    <a:pt x="36629" y="4015"/>
                    <a:pt x="37165" y="4015"/>
                  </a:cubicBezTo>
                  <a:cubicBezTo>
                    <a:pt x="37893" y="4015"/>
                    <a:pt x="38653" y="3684"/>
                    <a:pt x="38886" y="3093"/>
                  </a:cubicBezTo>
                  <a:cubicBezTo>
                    <a:pt x="39092" y="3461"/>
                    <a:pt x="39721" y="3764"/>
                    <a:pt x="40287" y="3764"/>
                  </a:cubicBezTo>
                  <a:cubicBezTo>
                    <a:pt x="40761" y="3764"/>
                    <a:pt x="41191" y="3551"/>
                    <a:pt x="41289" y="2985"/>
                  </a:cubicBezTo>
                  <a:lnTo>
                    <a:pt x="41289" y="2985"/>
                  </a:lnTo>
                  <a:cubicBezTo>
                    <a:pt x="41193" y="4343"/>
                    <a:pt x="41954" y="4900"/>
                    <a:pt x="42715" y="4900"/>
                  </a:cubicBezTo>
                  <a:cubicBezTo>
                    <a:pt x="43453" y="4900"/>
                    <a:pt x="44191" y="4376"/>
                    <a:pt x="44152" y="3552"/>
                  </a:cubicBezTo>
                  <a:lnTo>
                    <a:pt x="44152" y="3552"/>
                  </a:lnTo>
                  <a:cubicBezTo>
                    <a:pt x="44431" y="3768"/>
                    <a:pt x="44722" y="3867"/>
                    <a:pt x="44996" y="3867"/>
                  </a:cubicBezTo>
                  <a:cubicBezTo>
                    <a:pt x="45544" y="3867"/>
                    <a:pt x="46024" y="3471"/>
                    <a:pt x="46204" y="2823"/>
                  </a:cubicBezTo>
                  <a:cubicBezTo>
                    <a:pt x="46042" y="2094"/>
                    <a:pt x="45583" y="1338"/>
                    <a:pt x="44476" y="1311"/>
                  </a:cubicBezTo>
                  <a:cubicBezTo>
                    <a:pt x="44436" y="1309"/>
                    <a:pt x="44396" y="1307"/>
                    <a:pt x="44357" y="1307"/>
                  </a:cubicBezTo>
                  <a:cubicBezTo>
                    <a:pt x="43538" y="1307"/>
                    <a:pt x="42788" y="1836"/>
                    <a:pt x="42504" y="2634"/>
                  </a:cubicBezTo>
                  <a:cubicBezTo>
                    <a:pt x="42443" y="2164"/>
                    <a:pt x="42072" y="1430"/>
                    <a:pt x="41497" y="1430"/>
                  </a:cubicBezTo>
                  <a:cubicBezTo>
                    <a:pt x="41312" y="1430"/>
                    <a:pt x="41107" y="1506"/>
                    <a:pt x="40884" y="1689"/>
                  </a:cubicBezTo>
                  <a:cubicBezTo>
                    <a:pt x="41042" y="801"/>
                    <a:pt x="40488" y="406"/>
                    <a:pt x="39820" y="406"/>
                  </a:cubicBezTo>
                  <a:cubicBezTo>
                    <a:pt x="39007" y="406"/>
                    <a:pt x="38027" y="992"/>
                    <a:pt x="37968" y="1986"/>
                  </a:cubicBezTo>
                  <a:cubicBezTo>
                    <a:pt x="37968" y="1527"/>
                    <a:pt x="37617" y="1149"/>
                    <a:pt x="37185" y="1068"/>
                  </a:cubicBezTo>
                  <a:cubicBezTo>
                    <a:pt x="37137" y="1061"/>
                    <a:pt x="37090" y="1058"/>
                    <a:pt x="37045" y="1058"/>
                  </a:cubicBezTo>
                  <a:cubicBezTo>
                    <a:pt x="36227" y="1058"/>
                    <a:pt x="35872" y="2171"/>
                    <a:pt x="35564" y="2580"/>
                  </a:cubicBezTo>
                  <a:cubicBezTo>
                    <a:pt x="35440" y="2167"/>
                    <a:pt x="35063" y="1912"/>
                    <a:pt x="34663" y="1912"/>
                  </a:cubicBezTo>
                  <a:cubicBezTo>
                    <a:pt x="34540" y="1912"/>
                    <a:pt x="34416" y="1936"/>
                    <a:pt x="34295" y="1986"/>
                  </a:cubicBezTo>
                  <a:cubicBezTo>
                    <a:pt x="34349" y="1365"/>
                    <a:pt x="34592" y="366"/>
                    <a:pt x="33593" y="69"/>
                  </a:cubicBezTo>
                  <a:cubicBezTo>
                    <a:pt x="33455" y="23"/>
                    <a:pt x="33315" y="1"/>
                    <a:pt x="33179" y="1"/>
                  </a:cubicBezTo>
                  <a:close/>
                </a:path>
              </a:pathLst>
            </a:custGeom>
            <a:solidFill>
              <a:srgbClr val="EFA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87"/>
            <p:cNvSpPr/>
            <p:nvPr/>
          </p:nvSpPr>
          <p:spPr>
            <a:xfrm>
              <a:off x="5495100" y="7451300"/>
              <a:ext cx="182975" cy="99950"/>
            </a:xfrm>
            <a:custGeom>
              <a:avLst/>
              <a:gdLst/>
              <a:ahLst/>
              <a:cxnLst/>
              <a:rect l="l" t="t" r="r" b="b"/>
              <a:pathLst>
                <a:path w="7319" h="3998" extrusionOk="0">
                  <a:moveTo>
                    <a:pt x="3403" y="1"/>
                  </a:moveTo>
                  <a:cubicBezTo>
                    <a:pt x="1540" y="1"/>
                    <a:pt x="0" y="1513"/>
                    <a:pt x="27" y="3403"/>
                  </a:cubicBezTo>
                  <a:lnTo>
                    <a:pt x="27" y="3998"/>
                  </a:lnTo>
                  <a:lnTo>
                    <a:pt x="7318" y="3998"/>
                  </a:lnTo>
                  <a:lnTo>
                    <a:pt x="7318" y="3403"/>
                  </a:lnTo>
                  <a:cubicBezTo>
                    <a:pt x="7318" y="1513"/>
                    <a:pt x="5779" y="1"/>
                    <a:pt x="3916" y="1"/>
                  </a:cubicBez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87"/>
            <p:cNvSpPr/>
            <p:nvPr/>
          </p:nvSpPr>
          <p:spPr>
            <a:xfrm>
              <a:off x="5135950" y="7584300"/>
              <a:ext cx="901275" cy="56725"/>
            </a:xfrm>
            <a:custGeom>
              <a:avLst/>
              <a:gdLst/>
              <a:ahLst/>
              <a:cxnLst/>
              <a:rect l="l" t="t" r="r" b="b"/>
              <a:pathLst>
                <a:path w="36051" h="2269" extrusionOk="0">
                  <a:moveTo>
                    <a:pt x="1810" y="1"/>
                  </a:moveTo>
                  <a:cubicBezTo>
                    <a:pt x="811" y="1"/>
                    <a:pt x="1" y="811"/>
                    <a:pt x="1" y="1810"/>
                  </a:cubicBezTo>
                  <a:lnTo>
                    <a:pt x="1" y="2269"/>
                  </a:lnTo>
                  <a:lnTo>
                    <a:pt x="36050" y="2269"/>
                  </a:lnTo>
                  <a:lnTo>
                    <a:pt x="36050" y="1810"/>
                  </a:lnTo>
                  <a:cubicBezTo>
                    <a:pt x="36050" y="811"/>
                    <a:pt x="35240" y="1"/>
                    <a:pt x="34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87"/>
            <p:cNvSpPr/>
            <p:nvPr/>
          </p:nvSpPr>
          <p:spPr>
            <a:xfrm>
              <a:off x="5199400" y="7520850"/>
              <a:ext cx="774350" cy="85075"/>
            </a:xfrm>
            <a:custGeom>
              <a:avLst/>
              <a:gdLst/>
              <a:ahLst/>
              <a:cxnLst/>
              <a:rect l="l" t="t" r="r" b="b"/>
              <a:pathLst>
                <a:path w="30974" h="3403" extrusionOk="0">
                  <a:moveTo>
                    <a:pt x="11153" y="0"/>
                  </a:moveTo>
                  <a:lnTo>
                    <a:pt x="1" y="3403"/>
                  </a:lnTo>
                  <a:lnTo>
                    <a:pt x="30974" y="3403"/>
                  </a:lnTo>
                  <a:lnTo>
                    <a:pt x="19821" y="0"/>
                  </a:ln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87"/>
            <p:cNvSpPr/>
            <p:nvPr/>
          </p:nvSpPr>
          <p:spPr>
            <a:xfrm>
              <a:off x="5082625" y="4763800"/>
              <a:ext cx="594775" cy="50650"/>
            </a:xfrm>
            <a:custGeom>
              <a:avLst/>
              <a:gdLst/>
              <a:ahLst/>
              <a:cxnLst/>
              <a:rect l="l" t="t" r="r" b="b"/>
              <a:pathLst>
                <a:path w="23791" h="2026" extrusionOk="0">
                  <a:moveTo>
                    <a:pt x="540" y="0"/>
                  </a:moveTo>
                  <a:cubicBezTo>
                    <a:pt x="243" y="0"/>
                    <a:pt x="0" y="243"/>
                    <a:pt x="0" y="541"/>
                  </a:cubicBezTo>
                  <a:lnTo>
                    <a:pt x="0" y="1486"/>
                  </a:lnTo>
                  <a:cubicBezTo>
                    <a:pt x="0" y="1783"/>
                    <a:pt x="243" y="2026"/>
                    <a:pt x="540" y="2026"/>
                  </a:cubicBezTo>
                  <a:lnTo>
                    <a:pt x="23250" y="2026"/>
                  </a:lnTo>
                  <a:cubicBezTo>
                    <a:pt x="23547" y="2026"/>
                    <a:pt x="23790" y="1783"/>
                    <a:pt x="23790" y="1486"/>
                  </a:cubicBezTo>
                  <a:lnTo>
                    <a:pt x="23790" y="541"/>
                  </a:lnTo>
                  <a:cubicBezTo>
                    <a:pt x="23790" y="243"/>
                    <a:pt x="23547" y="0"/>
                    <a:pt x="23250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87"/>
            <p:cNvSpPr/>
            <p:nvPr/>
          </p:nvSpPr>
          <p:spPr>
            <a:xfrm>
              <a:off x="5752975" y="4763800"/>
              <a:ext cx="336225" cy="50650"/>
            </a:xfrm>
            <a:custGeom>
              <a:avLst/>
              <a:gdLst/>
              <a:ahLst/>
              <a:cxnLst/>
              <a:rect l="l" t="t" r="r" b="b"/>
              <a:pathLst>
                <a:path w="13449" h="2026" extrusionOk="0">
                  <a:moveTo>
                    <a:pt x="406" y="0"/>
                  </a:moveTo>
                  <a:cubicBezTo>
                    <a:pt x="190" y="0"/>
                    <a:pt x="1" y="189"/>
                    <a:pt x="1" y="405"/>
                  </a:cubicBezTo>
                  <a:lnTo>
                    <a:pt x="1" y="1621"/>
                  </a:lnTo>
                  <a:cubicBezTo>
                    <a:pt x="1" y="1837"/>
                    <a:pt x="190" y="2026"/>
                    <a:pt x="406" y="2026"/>
                  </a:cubicBezTo>
                  <a:lnTo>
                    <a:pt x="13043" y="2026"/>
                  </a:lnTo>
                  <a:cubicBezTo>
                    <a:pt x="13286" y="2026"/>
                    <a:pt x="13448" y="1837"/>
                    <a:pt x="13448" y="1621"/>
                  </a:cubicBezTo>
                  <a:lnTo>
                    <a:pt x="13448" y="405"/>
                  </a:lnTo>
                  <a:cubicBezTo>
                    <a:pt x="13448" y="189"/>
                    <a:pt x="13286" y="0"/>
                    <a:pt x="13043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87"/>
            <p:cNvSpPr/>
            <p:nvPr/>
          </p:nvSpPr>
          <p:spPr>
            <a:xfrm>
              <a:off x="5768500" y="4202125"/>
              <a:ext cx="268700" cy="457725"/>
            </a:xfrm>
            <a:custGeom>
              <a:avLst/>
              <a:gdLst/>
              <a:ahLst/>
              <a:cxnLst/>
              <a:rect l="l" t="t" r="r" b="b"/>
              <a:pathLst>
                <a:path w="10748" h="18309" extrusionOk="0">
                  <a:moveTo>
                    <a:pt x="8777" y="1"/>
                  </a:moveTo>
                  <a:lnTo>
                    <a:pt x="8777" y="1"/>
                  </a:lnTo>
                  <a:cubicBezTo>
                    <a:pt x="9884" y="11639"/>
                    <a:pt x="1" y="18309"/>
                    <a:pt x="1" y="18309"/>
                  </a:cubicBezTo>
                  <a:cubicBezTo>
                    <a:pt x="1" y="18309"/>
                    <a:pt x="6212" y="15852"/>
                    <a:pt x="8237" y="10667"/>
                  </a:cubicBezTo>
                  <a:cubicBezTo>
                    <a:pt x="10748" y="4268"/>
                    <a:pt x="8777" y="1"/>
                    <a:pt x="8777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7"/>
            <p:cNvSpPr/>
            <p:nvPr/>
          </p:nvSpPr>
          <p:spPr>
            <a:xfrm>
              <a:off x="5108275" y="4464725"/>
              <a:ext cx="217400" cy="204200"/>
            </a:xfrm>
            <a:custGeom>
              <a:avLst/>
              <a:gdLst/>
              <a:ahLst/>
              <a:cxnLst/>
              <a:rect l="l" t="t" r="r" b="b"/>
              <a:pathLst>
                <a:path w="8696" h="8168" extrusionOk="0">
                  <a:moveTo>
                    <a:pt x="378" y="1"/>
                  </a:moveTo>
                  <a:lnTo>
                    <a:pt x="378" y="1"/>
                  </a:lnTo>
                  <a:cubicBezTo>
                    <a:pt x="378" y="1"/>
                    <a:pt x="1" y="3566"/>
                    <a:pt x="2512" y="5996"/>
                  </a:cubicBezTo>
                  <a:cubicBezTo>
                    <a:pt x="4534" y="7975"/>
                    <a:pt x="7310" y="8167"/>
                    <a:pt x="8314" y="8167"/>
                  </a:cubicBezTo>
                  <a:cubicBezTo>
                    <a:pt x="8556" y="8167"/>
                    <a:pt x="8696" y="8156"/>
                    <a:pt x="8696" y="8156"/>
                  </a:cubicBezTo>
                  <a:cubicBezTo>
                    <a:pt x="4969" y="6644"/>
                    <a:pt x="1972" y="3700"/>
                    <a:pt x="378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7"/>
            <p:cNvSpPr/>
            <p:nvPr/>
          </p:nvSpPr>
          <p:spPr>
            <a:xfrm>
              <a:off x="5067100" y="4366850"/>
              <a:ext cx="1032225" cy="56725"/>
            </a:xfrm>
            <a:custGeom>
              <a:avLst/>
              <a:gdLst/>
              <a:ahLst/>
              <a:cxnLst/>
              <a:rect l="l" t="t" r="r" b="b"/>
              <a:pathLst>
                <a:path w="41289" h="2269" extrusionOk="0">
                  <a:moveTo>
                    <a:pt x="40883" y="0"/>
                  </a:moveTo>
                  <a:cubicBezTo>
                    <a:pt x="34376" y="270"/>
                    <a:pt x="27355" y="432"/>
                    <a:pt x="20010" y="432"/>
                  </a:cubicBezTo>
                  <a:cubicBezTo>
                    <a:pt x="13151" y="432"/>
                    <a:pt x="6535" y="297"/>
                    <a:pt x="378" y="54"/>
                  </a:cubicBezTo>
                  <a:cubicBezTo>
                    <a:pt x="243" y="649"/>
                    <a:pt x="108" y="1270"/>
                    <a:pt x="0" y="1891"/>
                  </a:cubicBezTo>
                  <a:cubicBezTo>
                    <a:pt x="6265" y="2134"/>
                    <a:pt x="13016" y="2269"/>
                    <a:pt x="20010" y="2269"/>
                  </a:cubicBezTo>
                  <a:cubicBezTo>
                    <a:pt x="27490" y="2269"/>
                    <a:pt x="34646" y="2107"/>
                    <a:pt x="41288" y="1837"/>
                  </a:cubicBezTo>
                  <a:cubicBezTo>
                    <a:pt x="41153" y="1216"/>
                    <a:pt x="41018" y="595"/>
                    <a:pt x="40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7"/>
            <p:cNvSpPr/>
            <p:nvPr/>
          </p:nvSpPr>
          <p:spPr>
            <a:xfrm>
              <a:off x="4504075" y="6198350"/>
              <a:ext cx="757475" cy="113450"/>
            </a:xfrm>
            <a:custGeom>
              <a:avLst/>
              <a:gdLst/>
              <a:ahLst/>
              <a:cxnLst/>
              <a:rect l="l" t="t" r="r" b="b"/>
              <a:pathLst>
                <a:path w="30299" h="4538" extrusionOk="0">
                  <a:moveTo>
                    <a:pt x="14015" y="1"/>
                  </a:moveTo>
                  <a:cubicBezTo>
                    <a:pt x="10613" y="1"/>
                    <a:pt x="10586" y="2431"/>
                    <a:pt x="2647" y="3295"/>
                  </a:cubicBezTo>
                  <a:cubicBezTo>
                    <a:pt x="1648" y="3376"/>
                    <a:pt x="702" y="3808"/>
                    <a:pt x="0" y="4537"/>
                  </a:cubicBezTo>
                  <a:lnTo>
                    <a:pt x="29704" y="4537"/>
                  </a:lnTo>
                  <a:cubicBezTo>
                    <a:pt x="29704" y="4537"/>
                    <a:pt x="30298" y="3106"/>
                    <a:pt x="29272" y="3106"/>
                  </a:cubicBezTo>
                  <a:cubicBezTo>
                    <a:pt x="24249" y="3106"/>
                    <a:pt x="24006" y="811"/>
                    <a:pt x="22143" y="352"/>
                  </a:cubicBezTo>
                  <a:cubicBezTo>
                    <a:pt x="22011" y="319"/>
                    <a:pt x="21869" y="303"/>
                    <a:pt x="21719" y="303"/>
                  </a:cubicBezTo>
                  <a:cubicBezTo>
                    <a:pt x="19786" y="303"/>
                    <a:pt x="16516" y="2859"/>
                    <a:pt x="15338" y="3160"/>
                  </a:cubicBezTo>
                  <a:cubicBezTo>
                    <a:pt x="15283" y="3174"/>
                    <a:pt x="15233" y="3181"/>
                    <a:pt x="15188" y="3181"/>
                  </a:cubicBezTo>
                  <a:cubicBezTo>
                    <a:pt x="14220" y="3181"/>
                    <a:pt x="15486" y="1"/>
                    <a:pt x="14015" y="1"/>
                  </a:cubicBezTo>
                  <a:close/>
                </a:path>
              </a:pathLst>
            </a:custGeom>
            <a:solidFill>
              <a:srgbClr val="C6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8" name="Google Shape;6248;p87"/>
            <p:cNvGrpSpPr/>
            <p:nvPr/>
          </p:nvGrpSpPr>
          <p:grpSpPr>
            <a:xfrm>
              <a:off x="4318425" y="5794625"/>
              <a:ext cx="927600" cy="546200"/>
              <a:chOff x="4318425" y="5794625"/>
              <a:chExt cx="927600" cy="546200"/>
            </a:xfrm>
          </p:grpSpPr>
          <p:sp>
            <p:nvSpPr>
              <p:cNvPr id="6249" name="Google Shape;6249;p87"/>
              <p:cNvSpPr/>
              <p:nvPr/>
            </p:nvSpPr>
            <p:spPr>
              <a:xfrm>
                <a:off x="4362300" y="6010000"/>
                <a:ext cx="76325" cy="31462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12585" extrusionOk="0">
                    <a:moveTo>
                      <a:pt x="2242" y="1"/>
                    </a:moveTo>
                    <a:lnTo>
                      <a:pt x="1" y="12584"/>
                    </a:lnTo>
                    <a:lnTo>
                      <a:pt x="2512" y="12233"/>
                    </a:lnTo>
                    <a:lnTo>
                      <a:pt x="3052" y="487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rgbClr val="6D3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87"/>
              <p:cNvSpPr/>
              <p:nvPr/>
            </p:nvSpPr>
            <p:spPr>
              <a:xfrm>
                <a:off x="4318425" y="5883150"/>
                <a:ext cx="923550" cy="457675"/>
              </a:xfrm>
              <a:custGeom>
                <a:avLst/>
                <a:gdLst/>
                <a:ahLst/>
                <a:cxnLst/>
                <a:rect l="l" t="t" r="r" b="b"/>
                <a:pathLst>
                  <a:path w="36942" h="18307" extrusionOk="0">
                    <a:moveTo>
                      <a:pt x="15778" y="0"/>
                    </a:moveTo>
                    <a:cubicBezTo>
                      <a:pt x="12922" y="0"/>
                      <a:pt x="0" y="781"/>
                      <a:pt x="0" y="781"/>
                    </a:cubicBezTo>
                    <a:cubicBezTo>
                      <a:pt x="162" y="2212"/>
                      <a:pt x="4213" y="13446"/>
                      <a:pt x="6751" y="17766"/>
                    </a:cubicBezTo>
                    <a:lnTo>
                      <a:pt x="15932" y="18306"/>
                    </a:lnTo>
                    <a:lnTo>
                      <a:pt x="36941" y="17091"/>
                    </a:lnTo>
                    <a:lnTo>
                      <a:pt x="27814" y="25"/>
                    </a:lnTo>
                    <a:cubicBezTo>
                      <a:pt x="27814" y="25"/>
                      <a:pt x="23001" y="121"/>
                      <a:pt x="19593" y="121"/>
                    </a:cubicBezTo>
                    <a:cubicBezTo>
                      <a:pt x="17889" y="121"/>
                      <a:pt x="16536" y="97"/>
                      <a:pt x="16311" y="25"/>
                    </a:cubicBezTo>
                    <a:cubicBezTo>
                      <a:pt x="16249" y="8"/>
                      <a:pt x="16064" y="0"/>
                      <a:pt x="15778" y="0"/>
                    </a:cubicBezTo>
                    <a:close/>
                  </a:path>
                </a:pathLst>
              </a:custGeom>
              <a:solidFill>
                <a:srgbClr val="5C4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87"/>
              <p:cNvSpPr/>
              <p:nvPr/>
            </p:nvSpPr>
            <p:spPr>
              <a:xfrm>
                <a:off x="4344750" y="5794625"/>
                <a:ext cx="901275" cy="516500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20660" extrusionOk="0">
                    <a:moveTo>
                      <a:pt x="1" y="4673"/>
                    </a:move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1" y="4673"/>
                      <a:pt x="1" y="4673"/>
                      <a:pt x="1" y="4673"/>
                    </a:cubicBezTo>
                    <a:close/>
                    <a:moveTo>
                      <a:pt x="19546" y="0"/>
                    </a:moveTo>
                    <a:cubicBezTo>
                      <a:pt x="17100" y="0"/>
                      <a:pt x="15068" y="3377"/>
                      <a:pt x="15068" y="3377"/>
                    </a:cubicBezTo>
                    <a:cubicBezTo>
                      <a:pt x="14329" y="1763"/>
                      <a:pt x="12715" y="764"/>
                      <a:pt x="10999" y="764"/>
                    </a:cubicBezTo>
                    <a:cubicBezTo>
                      <a:pt x="10647" y="764"/>
                      <a:pt x="10291" y="806"/>
                      <a:pt x="9938" y="893"/>
                    </a:cubicBezTo>
                    <a:cubicBezTo>
                      <a:pt x="7705" y="1323"/>
                      <a:pt x="62" y="4673"/>
                      <a:pt x="1" y="4673"/>
                    </a:cubicBez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244" y="5430"/>
                      <a:pt x="6076" y="20335"/>
                      <a:pt x="6373" y="20659"/>
                    </a:cubicBezTo>
                    <a:lnTo>
                      <a:pt x="20604" y="20173"/>
                    </a:lnTo>
                    <a:lnTo>
                      <a:pt x="36050" y="19336"/>
                    </a:lnTo>
                    <a:lnTo>
                      <a:pt x="27409" y="2432"/>
                    </a:lnTo>
                    <a:cubicBezTo>
                      <a:pt x="27409" y="2432"/>
                      <a:pt x="22089" y="83"/>
                      <a:pt x="19632" y="2"/>
                    </a:cubicBezTo>
                    <a:cubicBezTo>
                      <a:pt x="19603" y="1"/>
                      <a:pt x="19575" y="0"/>
                      <a:pt x="19546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7"/>
              <p:cNvSpPr/>
              <p:nvPr/>
            </p:nvSpPr>
            <p:spPr>
              <a:xfrm>
                <a:off x="4536475" y="6155825"/>
                <a:ext cx="98600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159" extrusionOk="0">
                    <a:moveTo>
                      <a:pt x="1" y="0"/>
                    </a:moveTo>
                    <a:lnTo>
                      <a:pt x="2647" y="5158"/>
                    </a:lnTo>
                    <a:lnTo>
                      <a:pt x="3943" y="4996"/>
                    </a:lnTo>
                    <a:cubicBezTo>
                      <a:pt x="1891" y="3376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87"/>
              <p:cNvSpPr/>
              <p:nvPr/>
            </p:nvSpPr>
            <p:spPr>
              <a:xfrm>
                <a:off x="4344750" y="5891200"/>
                <a:ext cx="249125" cy="420600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16824" extrusionOk="0">
                    <a:moveTo>
                      <a:pt x="1972" y="0"/>
                    </a:moveTo>
                    <a:cubicBezTo>
                      <a:pt x="325" y="675"/>
                      <a:pt x="1" y="837"/>
                      <a:pt x="1" y="837"/>
                    </a:cubicBezTo>
                    <a:cubicBezTo>
                      <a:pt x="244" y="1566"/>
                      <a:pt x="6076" y="16472"/>
                      <a:pt x="6373" y="16823"/>
                    </a:cubicBezTo>
                    <a:lnTo>
                      <a:pt x="9965" y="1668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87"/>
              <p:cNvSpPr/>
              <p:nvPr/>
            </p:nvSpPr>
            <p:spPr>
              <a:xfrm>
                <a:off x="4722800" y="5795275"/>
                <a:ext cx="523225" cy="490200"/>
              </a:xfrm>
              <a:custGeom>
                <a:avLst/>
                <a:gdLst/>
                <a:ahLst/>
                <a:cxnLst/>
                <a:rect l="l" t="t" r="r" b="b"/>
                <a:pathLst>
                  <a:path w="20929" h="19608" extrusionOk="0">
                    <a:moveTo>
                      <a:pt x="4415" y="1"/>
                    </a:moveTo>
                    <a:cubicBezTo>
                      <a:pt x="2188" y="1"/>
                      <a:pt x="320" y="2764"/>
                      <a:pt x="1" y="3270"/>
                    </a:cubicBezTo>
                    <a:lnTo>
                      <a:pt x="5860" y="16475"/>
                    </a:lnTo>
                    <a:lnTo>
                      <a:pt x="6103" y="19607"/>
                    </a:lnTo>
                    <a:lnTo>
                      <a:pt x="20928" y="19337"/>
                    </a:lnTo>
                    <a:lnTo>
                      <a:pt x="12287" y="2433"/>
                    </a:lnTo>
                    <a:cubicBezTo>
                      <a:pt x="12287" y="2433"/>
                      <a:pt x="6967" y="84"/>
                      <a:pt x="4510" y="3"/>
                    </a:cubicBezTo>
                    <a:cubicBezTo>
                      <a:pt x="4478" y="2"/>
                      <a:pt x="4446" y="1"/>
                      <a:pt x="4415" y="1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7"/>
              <p:cNvSpPr/>
              <p:nvPr/>
            </p:nvSpPr>
            <p:spPr>
              <a:xfrm>
                <a:off x="4817975" y="5795075"/>
                <a:ext cx="35580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14820" extrusionOk="0">
                    <a:moveTo>
                      <a:pt x="508" y="0"/>
                    </a:moveTo>
                    <a:cubicBezTo>
                      <a:pt x="332" y="0"/>
                      <a:pt x="159" y="25"/>
                      <a:pt x="1" y="65"/>
                    </a:cubicBezTo>
                    <a:cubicBezTo>
                      <a:pt x="433" y="2360"/>
                      <a:pt x="1243" y="4547"/>
                      <a:pt x="2323" y="6572"/>
                    </a:cubicBezTo>
                    <a:cubicBezTo>
                      <a:pt x="5002" y="11572"/>
                      <a:pt x="8861" y="14819"/>
                      <a:pt x="11766" y="14819"/>
                    </a:cubicBezTo>
                    <a:cubicBezTo>
                      <a:pt x="12375" y="14819"/>
                      <a:pt x="12943" y="14676"/>
                      <a:pt x="13449" y="14376"/>
                    </a:cubicBezTo>
                    <a:cubicBezTo>
                      <a:pt x="13746" y="14187"/>
                      <a:pt x="14016" y="13971"/>
                      <a:pt x="14232" y="13701"/>
                    </a:cubicBezTo>
                    <a:lnTo>
                      <a:pt x="8480" y="2441"/>
                    </a:lnTo>
                    <a:cubicBezTo>
                      <a:pt x="8480" y="2441"/>
                      <a:pt x="3160" y="92"/>
                      <a:pt x="703" y="11"/>
                    </a:cubicBezTo>
                    <a:cubicBezTo>
                      <a:pt x="638" y="3"/>
                      <a:pt x="573" y="0"/>
                      <a:pt x="508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87"/>
              <p:cNvSpPr/>
              <p:nvPr/>
            </p:nvSpPr>
            <p:spPr>
              <a:xfrm>
                <a:off x="4432525" y="6064025"/>
                <a:ext cx="1255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9398" extrusionOk="0">
                    <a:moveTo>
                      <a:pt x="0" y="0"/>
                    </a:moveTo>
                    <a:lnTo>
                      <a:pt x="4051" y="9397"/>
                    </a:lnTo>
                    <a:lnTo>
                      <a:pt x="5023" y="9100"/>
                    </a:lnTo>
                    <a:cubicBezTo>
                      <a:pt x="3132" y="6184"/>
                      <a:pt x="1458" y="3132"/>
                      <a:pt x="0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87"/>
              <p:cNvSpPr/>
              <p:nvPr/>
            </p:nvSpPr>
            <p:spPr>
              <a:xfrm>
                <a:off x="4369050" y="5893900"/>
                <a:ext cx="86450" cy="16877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6751" extrusionOk="0">
                    <a:moveTo>
                      <a:pt x="757" y="0"/>
                    </a:moveTo>
                    <a:lnTo>
                      <a:pt x="1" y="297"/>
                    </a:lnTo>
                    <a:lnTo>
                      <a:pt x="3457" y="6751"/>
                    </a:lnTo>
                    <a:cubicBezTo>
                      <a:pt x="3457" y="6751"/>
                      <a:pt x="1918" y="3214"/>
                      <a:pt x="757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8" name="Google Shape;6258;p87"/>
            <p:cNvSpPr/>
            <p:nvPr/>
          </p:nvSpPr>
          <p:spPr>
            <a:xfrm>
              <a:off x="4959750" y="6222975"/>
              <a:ext cx="144500" cy="50350"/>
            </a:xfrm>
            <a:custGeom>
              <a:avLst/>
              <a:gdLst/>
              <a:ahLst/>
              <a:cxnLst/>
              <a:rect l="l" t="t" r="r" b="b"/>
              <a:pathLst>
                <a:path w="5780" h="2014" extrusionOk="0">
                  <a:moveTo>
                    <a:pt x="2975" y="0"/>
                  </a:moveTo>
                  <a:cubicBezTo>
                    <a:pt x="2732" y="0"/>
                    <a:pt x="2481" y="65"/>
                    <a:pt x="2188" y="177"/>
                  </a:cubicBezTo>
                  <a:cubicBezTo>
                    <a:pt x="1378" y="555"/>
                    <a:pt x="649" y="1068"/>
                    <a:pt x="1" y="1662"/>
                  </a:cubicBezTo>
                  <a:cubicBezTo>
                    <a:pt x="886" y="1446"/>
                    <a:pt x="1725" y="1342"/>
                    <a:pt x="2517" y="1342"/>
                  </a:cubicBezTo>
                  <a:cubicBezTo>
                    <a:pt x="3706" y="1342"/>
                    <a:pt x="4791" y="1576"/>
                    <a:pt x="5779" y="2013"/>
                  </a:cubicBezTo>
                  <a:cubicBezTo>
                    <a:pt x="4318" y="532"/>
                    <a:pt x="3673" y="0"/>
                    <a:pt x="2975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87"/>
            <p:cNvSpPr/>
            <p:nvPr/>
          </p:nvSpPr>
          <p:spPr>
            <a:xfrm>
              <a:off x="4755200" y="6217350"/>
              <a:ext cx="95475" cy="32325"/>
            </a:xfrm>
            <a:custGeom>
              <a:avLst/>
              <a:gdLst/>
              <a:ahLst/>
              <a:cxnLst/>
              <a:rect l="l" t="t" r="r" b="b"/>
              <a:pathLst>
                <a:path w="3819" h="1293" extrusionOk="0">
                  <a:moveTo>
                    <a:pt x="2934" y="0"/>
                  </a:moveTo>
                  <a:cubicBezTo>
                    <a:pt x="2360" y="0"/>
                    <a:pt x="1425" y="332"/>
                    <a:pt x="1" y="1185"/>
                  </a:cubicBezTo>
                  <a:cubicBezTo>
                    <a:pt x="943" y="886"/>
                    <a:pt x="1860" y="603"/>
                    <a:pt x="2541" y="603"/>
                  </a:cubicBezTo>
                  <a:cubicBezTo>
                    <a:pt x="3091" y="603"/>
                    <a:pt x="3487" y="787"/>
                    <a:pt x="3619" y="1293"/>
                  </a:cubicBezTo>
                  <a:cubicBezTo>
                    <a:pt x="3818" y="573"/>
                    <a:pt x="3687" y="0"/>
                    <a:pt x="2934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87"/>
            <p:cNvSpPr/>
            <p:nvPr/>
          </p:nvSpPr>
          <p:spPr>
            <a:xfrm>
              <a:off x="4674200" y="6252350"/>
              <a:ext cx="122200" cy="27000"/>
            </a:xfrm>
            <a:custGeom>
              <a:avLst/>
              <a:gdLst/>
              <a:ahLst/>
              <a:cxnLst/>
              <a:rect l="l" t="t" r="r" b="b"/>
              <a:pathLst>
                <a:path w="4888" h="1080" extrusionOk="0">
                  <a:moveTo>
                    <a:pt x="4888" y="1"/>
                  </a:moveTo>
                  <a:lnTo>
                    <a:pt x="4888" y="1"/>
                  </a:lnTo>
                  <a:cubicBezTo>
                    <a:pt x="3376" y="568"/>
                    <a:pt x="0" y="1027"/>
                    <a:pt x="0" y="1027"/>
                  </a:cubicBezTo>
                  <a:cubicBezTo>
                    <a:pt x="0" y="1027"/>
                    <a:pt x="908" y="1080"/>
                    <a:pt x="1858" y="1080"/>
                  </a:cubicBezTo>
                  <a:cubicBezTo>
                    <a:pt x="2571" y="1080"/>
                    <a:pt x="3306" y="1050"/>
                    <a:pt x="3700" y="946"/>
                  </a:cubicBezTo>
                  <a:cubicBezTo>
                    <a:pt x="4213" y="811"/>
                    <a:pt x="4645" y="460"/>
                    <a:pt x="4888" y="1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87"/>
            <p:cNvSpPr/>
            <p:nvPr/>
          </p:nvSpPr>
          <p:spPr>
            <a:xfrm>
              <a:off x="4765325" y="6712775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87"/>
            <p:cNvSpPr/>
            <p:nvPr/>
          </p:nvSpPr>
          <p:spPr>
            <a:xfrm>
              <a:off x="4765325" y="6712775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87"/>
            <p:cNvSpPr/>
            <p:nvPr/>
          </p:nvSpPr>
          <p:spPr>
            <a:xfrm>
              <a:off x="4755875" y="7348025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87"/>
            <p:cNvSpPr/>
            <p:nvPr/>
          </p:nvSpPr>
          <p:spPr>
            <a:xfrm>
              <a:off x="4743725" y="6699950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87"/>
            <p:cNvSpPr/>
            <p:nvPr/>
          </p:nvSpPr>
          <p:spPr>
            <a:xfrm>
              <a:off x="4730225" y="7263650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87"/>
            <p:cNvSpPr/>
            <p:nvPr/>
          </p:nvSpPr>
          <p:spPr>
            <a:xfrm>
              <a:off x="4470350" y="7489800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87"/>
            <p:cNvSpPr/>
            <p:nvPr/>
          </p:nvSpPr>
          <p:spPr>
            <a:xfrm>
              <a:off x="4276575" y="6283425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A5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87"/>
            <p:cNvSpPr/>
            <p:nvPr/>
          </p:nvSpPr>
          <p:spPr>
            <a:xfrm>
              <a:off x="4276575" y="6302325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87"/>
            <p:cNvSpPr/>
            <p:nvPr/>
          </p:nvSpPr>
          <p:spPr>
            <a:xfrm>
              <a:off x="5293250" y="6305025"/>
              <a:ext cx="54700" cy="500250"/>
            </a:xfrm>
            <a:custGeom>
              <a:avLst/>
              <a:gdLst/>
              <a:ahLst/>
              <a:cxnLst/>
              <a:rect l="l" t="t" r="r" b="b"/>
              <a:pathLst>
                <a:path w="2188" h="20010" extrusionOk="0">
                  <a:moveTo>
                    <a:pt x="0" y="0"/>
                  </a:moveTo>
                  <a:lnTo>
                    <a:pt x="0" y="0"/>
                  </a:lnTo>
                  <a:cubicBezTo>
                    <a:pt x="378" y="3673"/>
                    <a:pt x="567" y="7345"/>
                    <a:pt x="567" y="11045"/>
                  </a:cubicBezTo>
                  <a:cubicBezTo>
                    <a:pt x="567" y="14123"/>
                    <a:pt x="432" y="17120"/>
                    <a:pt x="189" y="20010"/>
                  </a:cubicBezTo>
                  <a:cubicBezTo>
                    <a:pt x="1918" y="19821"/>
                    <a:pt x="2188" y="18633"/>
                    <a:pt x="2188" y="18633"/>
                  </a:cubicBezTo>
                  <a:lnTo>
                    <a:pt x="1054" y="432"/>
                  </a:lnTo>
                  <a:cubicBezTo>
                    <a:pt x="1054" y="270"/>
                    <a:pt x="675" y="108"/>
                    <a:pt x="0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7"/>
            <p:cNvSpPr/>
            <p:nvPr/>
          </p:nvSpPr>
          <p:spPr>
            <a:xfrm>
              <a:off x="4276575" y="6283425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7"/>
            <p:cNvSpPr/>
            <p:nvPr/>
          </p:nvSpPr>
          <p:spPr>
            <a:xfrm>
              <a:off x="5019150" y="6602050"/>
              <a:ext cx="196475" cy="187700"/>
            </a:xfrm>
            <a:custGeom>
              <a:avLst/>
              <a:gdLst/>
              <a:ahLst/>
              <a:cxnLst/>
              <a:rect l="l" t="t" r="r" b="b"/>
              <a:pathLst>
                <a:path w="7859" h="7508" extrusionOk="0">
                  <a:moveTo>
                    <a:pt x="3916" y="1"/>
                  </a:moveTo>
                  <a:cubicBezTo>
                    <a:pt x="1999" y="1"/>
                    <a:pt x="298" y="4969"/>
                    <a:pt x="1" y="7508"/>
                  </a:cubicBezTo>
                  <a:cubicBezTo>
                    <a:pt x="1982" y="6989"/>
                    <a:pt x="4046" y="6388"/>
                    <a:pt x="5292" y="6388"/>
                  </a:cubicBezTo>
                  <a:cubicBezTo>
                    <a:pt x="5473" y="6388"/>
                    <a:pt x="5636" y="6400"/>
                    <a:pt x="5780" y="6428"/>
                  </a:cubicBezTo>
                  <a:cubicBezTo>
                    <a:pt x="6509" y="6590"/>
                    <a:pt x="7211" y="6860"/>
                    <a:pt x="7859" y="7238"/>
                  </a:cubicBezTo>
                  <a:cubicBezTo>
                    <a:pt x="7427" y="4240"/>
                    <a:pt x="5834" y="1"/>
                    <a:pt x="391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7"/>
            <p:cNvSpPr/>
            <p:nvPr/>
          </p:nvSpPr>
          <p:spPr>
            <a:xfrm>
              <a:off x="4598575" y="6383325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7"/>
            <p:cNvSpPr/>
            <p:nvPr/>
          </p:nvSpPr>
          <p:spPr>
            <a:xfrm>
              <a:off x="4323150" y="6456900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7"/>
            <p:cNvSpPr/>
            <p:nvPr/>
          </p:nvSpPr>
          <p:spPr>
            <a:xfrm>
              <a:off x="4730900" y="7302800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7"/>
            <p:cNvSpPr/>
            <p:nvPr/>
          </p:nvSpPr>
          <p:spPr>
            <a:xfrm>
              <a:off x="4478425" y="7600600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7"/>
            <p:cNvSpPr/>
            <p:nvPr/>
          </p:nvSpPr>
          <p:spPr>
            <a:xfrm>
              <a:off x="4676900" y="7506000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7"/>
            <p:cNvSpPr/>
            <p:nvPr/>
          </p:nvSpPr>
          <p:spPr>
            <a:xfrm>
              <a:off x="4768025" y="7275800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87"/>
            <p:cNvSpPr/>
            <p:nvPr/>
          </p:nvSpPr>
          <p:spPr>
            <a:xfrm>
              <a:off x="4743050" y="7305875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87"/>
            <p:cNvSpPr/>
            <p:nvPr/>
          </p:nvSpPr>
          <p:spPr>
            <a:xfrm>
              <a:off x="4758575" y="7299150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87"/>
            <p:cNvSpPr/>
            <p:nvPr/>
          </p:nvSpPr>
          <p:spPr>
            <a:xfrm>
              <a:off x="4789625" y="7323950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87"/>
            <p:cNvSpPr/>
            <p:nvPr/>
          </p:nvSpPr>
          <p:spPr>
            <a:xfrm>
              <a:off x="4783550" y="7601175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87"/>
            <p:cNvSpPr/>
            <p:nvPr/>
          </p:nvSpPr>
          <p:spPr>
            <a:xfrm>
              <a:off x="4276575" y="6464650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87"/>
            <p:cNvSpPr/>
            <p:nvPr/>
          </p:nvSpPr>
          <p:spPr>
            <a:xfrm>
              <a:off x="4276575" y="6520800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87"/>
            <p:cNvSpPr/>
            <p:nvPr/>
          </p:nvSpPr>
          <p:spPr>
            <a:xfrm>
              <a:off x="5812400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4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864" y="3673"/>
                    <a:pt x="1971" y="3133"/>
                    <a:pt x="3132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4" y="6240"/>
                    <a:pt x="8037" y="6240"/>
                  </a:cubicBezTo>
                  <a:cubicBezTo>
                    <a:pt x="8375" y="6240"/>
                    <a:pt x="8715" y="6121"/>
                    <a:pt x="8965" y="5860"/>
                  </a:cubicBezTo>
                  <a:cubicBezTo>
                    <a:pt x="9532" y="5266"/>
                    <a:pt x="9856" y="4510"/>
                    <a:pt x="9856" y="3700"/>
                  </a:cubicBezTo>
                  <a:cubicBezTo>
                    <a:pt x="9856" y="1648"/>
                    <a:pt x="7669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87"/>
            <p:cNvSpPr/>
            <p:nvPr/>
          </p:nvSpPr>
          <p:spPr>
            <a:xfrm>
              <a:off x="6013575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0" y="0"/>
                  </a:moveTo>
                  <a:lnTo>
                    <a:pt x="0" y="2133"/>
                  </a:lnTo>
                  <a:lnTo>
                    <a:pt x="2133" y="2133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87"/>
            <p:cNvSpPr/>
            <p:nvPr/>
          </p:nvSpPr>
          <p:spPr>
            <a:xfrm>
              <a:off x="5883275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729" y="3700"/>
                    <a:pt x="1756" y="3133"/>
                    <a:pt x="2863" y="3133"/>
                  </a:cubicBezTo>
                  <a:cubicBezTo>
                    <a:pt x="5212" y="3133"/>
                    <a:pt x="5968" y="4240"/>
                    <a:pt x="6157" y="5320"/>
                  </a:cubicBezTo>
                  <a:cubicBezTo>
                    <a:pt x="6276" y="5898"/>
                    <a:pt x="6779" y="6240"/>
                    <a:pt x="7298" y="6240"/>
                  </a:cubicBezTo>
                  <a:cubicBezTo>
                    <a:pt x="7604" y="6240"/>
                    <a:pt x="7915" y="6121"/>
                    <a:pt x="8155" y="5860"/>
                  </a:cubicBezTo>
                  <a:cubicBezTo>
                    <a:pt x="8668" y="5266"/>
                    <a:pt x="8965" y="4510"/>
                    <a:pt x="8965" y="3727"/>
                  </a:cubicBezTo>
                  <a:cubicBezTo>
                    <a:pt x="8965" y="1648"/>
                    <a:pt x="6967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87"/>
            <p:cNvSpPr/>
            <p:nvPr/>
          </p:nvSpPr>
          <p:spPr>
            <a:xfrm>
              <a:off x="6312625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5" y="1"/>
                    <a:pt x="1" y="1648"/>
                    <a:pt x="1" y="3700"/>
                  </a:cubicBezTo>
                  <a:cubicBezTo>
                    <a:pt x="1" y="4024"/>
                    <a:pt x="55" y="4348"/>
                    <a:pt x="163" y="4645"/>
                  </a:cubicBezTo>
                  <a:cubicBezTo>
                    <a:pt x="865" y="3673"/>
                    <a:pt x="1972" y="3133"/>
                    <a:pt x="3133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5" y="6240"/>
                    <a:pt x="8037" y="6240"/>
                  </a:cubicBezTo>
                  <a:cubicBezTo>
                    <a:pt x="8375" y="6240"/>
                    <a:pt x="8715" y="6121"/>
                    <a:pt x="8966" y="5860"/>
                  </a:cubicBezTo>
                  <a:cubicBezTo>
                    <a:pt x="9533" y="5266"/>
                    <a:pt x="9857" y="4510"/>
                    <a:pt x="9857" y="3700"/>
                  </a:cubicBezTo>
                  <a:cubicBezTo>
                    <a:pt x="9857" y="1648"/>
                    <a:pt x="7642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87"/>
            <p:cNvSpPr/>
            <p:nvPr/>
          </p:nvSpPr>
          <p:spPr>
            <a:xfrm>
              <a:off x="6513800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1" y="0"/>
                  </a:moveTo>
                  <a:lnTo>
                    <a:pt x="1" y="2133"/>
                  </a:lnTo>
                  <a:lnTo>
                    <a:pt x="2134" y="2133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87"/>
            <p:cNvSpPr/>
            <p:nvPr/>
          </p:nvSpPr>
          <p:spPr>
            <a:xfrm>
              <a:off x="52514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32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510" y="5482"/>
                    <a:pt x="4483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87"/>
            <p:cNvSpPr/>
            <p:nvPr/>
          </p:nvSpPr>
          <p:spPr>
            <a:xfrm>
              <a:off x="55572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673" y="4402"/>
                    <a:pt x="4618" y="9614"/>
                    <a:pt x="1135" y="16121"/>
                  </a:cubicBezTo>
                  <a:lnTo>
                    <a:pt x="5617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87"/>
            <p:cNvSpPr/>
            <p:nvPr/>
          </p:nvSpPr>
          <p:spPr>
            <a:xfrm>
              <a:off x="52703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59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483" y="5482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87"/>
            <p:cNvSpPr/>
            <p:nvPr/>
          </p:nvSpPr>
          <p:spPr>
            <a:xfrm>
              <a:off x="55761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700" y="4402"/>
                    <a:pt x="4618" y="9614"/>
                    <a:pt x="1162" y="16121"/>
                  </a:cubicBezTo>
                  <a:lnTo>
                    <a:pt x="5618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87"/>
            <p:cNvSpPr/>
            <p:nvPr/>
          </p:nvSpPr>
          <p:spPr>
            <a:xfrm>
              <a:off x="5229200" y="6539250"/>
              <a:ext cx="489950" cy="53400"/>
            </a:xfrm>
            <a:custGeom>
              <a:avLst/>
              <a:gdLst/>
              <a:ahLst/>
              <a:cxnLst/>
              <a:rect l="l" t="t" r="r" b="b"/>
              <a:pathLst>
                <a:path w="19598" h="2136" extrusionOk="0">
                  <a:moveTo>
                    <a:pt x="845" y="0"/>
                  </a:moveTo>
                  <a:cubicBezTo>
                    <a:pt x="354" y="0"/>
                    <a:pt x="1" y="447"/>
                    <a:pt x="132" y="920"/>
                  </a:cubicBezTo>
                  <a:lnTo>
                    <a:pt x="159" y="1217"/>
                  </a:lnTo>
                  <a:cubicBezTo>
                    <a:pt x="267" y="1730"/>
                    <a:pt x="726" y="2135"/>
                    <a:pt x="1266" y="2135"/>
                  </a:cubicBezTo>
                  <a:lnTo>
                    <a:pt x="18710" y="2135"/>
                  </a:lnTo>
                  <a:cubicBezTo>
                    <a:pt x="18725" y="2135"/>
                    <a:pt x="18739" y="2136"/>
                    <a:pt x="18753" y="2136"/>
                  </a:cubicBezTo>
                  <a:cubicBezTo>
                    <a:pt x="19244" y="2136"/>
                    <a:pt x="19598" y="1689"/>
                    <a:pt x="19467" y="1217"/>
                  </a:cubicBezTo>
                  <a:lnTo>
                    <a:pt x="19440" y="920"/>
                  </a:lnTo>
                  <a:cubicBezTo>
                    <a:pt x="19331" y="406"/>
                    <a:pt x="18872" y="28"/>
                    <a:pt x="18332" y="1"/>
                  </a:cubicBezTo>
                  <a:lnTo>
                    <a:pt x="888" y="1"/>
                  </a:lnTo>
                  <a:cubicBezTo>
                    <a:pt x="874" y="1"/>
                    <a:pt x="859" y="0"/>
                    <a:pt x="845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87"/>
            <p:cNvSpPr/>
            <p:nvPr/>
          </p:nvSpPr>
          <p:spPr>
            <a:xfrm>
              <a:off x="5229125" y="6539275"/>
              <a:ext cx="99250" cy="54025"/>
            </a:xfrm>
            <a:custGeom>
              <a:avLst/>
              <a:gdLst/>
              <a:ahLst/>
              <a:cxnLst/>
              <a:rect l="l" t="t" r="r" b="b"/>
              <a:pathLst>
                <a:path w="3970" h="2161" extrusionOk="0">
                  <a:moveTo>
                    <a:pt x="891" y="0"/>
                  </a:moveTo>
                  <a:cubicBezTo>
                    <a:pt x="378" y="0"/>
                    <a:pt x="0" y="459"/>
                    <a:pt x="135" y="946"/>
                  </a:cubicBezTo>
                  <a:lnTo>
                    <a:pt x="162" y="1243"/>
                  </a:lnTo>
                  <a:cubicBezTo>
                    <a:pt x="270" y="1756"/>
                    <a:pt x="729" y="2134"/>
                    <a:pt x="1269" y="2161"/>
                  </a:cubicBezTo>
                  <a:lnTo>
                    <a:pt x="3105" y="2161"/>
                  </a:lnTo>
                  <a:cubicBezTo>
                    <a:pt x="3592" y="2161"/>
                    <a:pt x="3970" y="1702"/>
                    <a:pt x="3862" y="1243"/>
                  </a:cubicBezTo>
                  <a:lnTo>
                    <a:pt x="3808" y="946"/>
                  </a:lnTo>
                  <a:cubicBezTo>
                    <a:pt x="3700" y="405"/>
                    <a:pt x="3267" y="27"/>
                    <a:pt x="2727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87"/>
            <p:cNvSpPr/>
            <p:nvPr/>
          </p:nvSpPr>
          <p:spPr>
            <a:xfrm>
              <a:off x="5147525" y="6464325"/>
              <a:ext cx="606000" cy="97975"/>
            </a:xfrm>
            <a:custGeom>
              <a:avLst/>
              <a:gdLst/>
              <a:ahLst/>
              <a:cxnLst/>
              <a:rect l="l" t="t" r="r" b="b"/>
              <a:pathLst>
                <a:path w="24240" h="3919" extrusionOk="0">
                  <a:moveTo>
                    <a:pt x="1789" y="0"/>
                  </a:moveTo>
                  <a:cubicBezTo>
                    <a:pt x="758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22436" y="3917"/>
                  </a:lnTo>
                  <a:cubicBezTo>
                    <a:pt x="22464" y="3918"/>
                    <a:pt x="22491" y="3919"/>
                    <a:pt x="22518" y="3919"/>
                  </a:cubicBezTo>
                  <a:cubicBezTo>
                    <a:pt x="23504" y="3919"/>
                    <a:pt x="24240" y="2972"/>
                    <a:pt x="24030" y="1999"/>
                  </a:cubicBezTo>
                  <a:lnTo>
                    <a:pt x="24030" y="1945"/>
                  </a:lnTo>
                  <a:cubicBezTo>
                    <a:pt x="23787" y="838"/>
                    <a:pt x="22842" y="28"/>
                    <a:pt x="21734" y="1"/>
                  </a:cubicBezTo>
                  <a:lnTo>
                    <a:pt x="1833" y="1"/>
                  </a:lnTo>
                  <a:cubicBezTo>
                    <a:pt x="1818" y="1"/>
                    <a:pt x="1803" y="0"/>
                    <a:pt x="1789" y="0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87"/>
            <p:cNvSpPr/>
            <p:nvPr/>
          </p:nvSpPr>
          <p:spPr>
            <a:xfrm>
              <a:off x="5154850" y="6464300"/>
              <a:ext cx="538075" cy="65325"/>
            </a:xfrm>
            <a:custGeom>
              <a:avLst/>
              <a:gdLst/>
              <a:ahLst/>
              <a:cxnLst/>
              <a:rect l="l" t="t" r="r" b="b"/>
              <a:pathLst>
                <a:path w="21523" h="2613" extrusionOk="0">
                  <a:moveTo>
                    <a:pt x="1478" y="1"/>
                  </a:moveTo>
                  <a:cubicBezTo>
                    <a:pt x="801" y="1"/>
                    <a:pt x="210" y="427"/>
                    <a:pt x="1" y="1082"/>
                  </a:cubicBezTo>
                  <a:cubicBezTo>
                    <a:pt x="2593" y="1703"/>
                    <a:pt x="5212" y="2108"/>
                    <a:pt x="7859" y="2351"/>
                  </a:cubicBezTo>
                  <a:cubicBezTo>
                    <a:pt x="9800" y="2528"/>
                    <a:pt x="11652" y="2613"/>
                    <a:pt x="13331" y="2613"/>
                  </a:cubicBezTo>
                  <a:cubicBezTo>
                    <a:pt x="18051" y="2613"/>
                    <a:pt x="21403" y="1947"/>
                    <a:pt x="21522" y="812"/>
                  </a:cubicBezTo>
                  <a:cubicBezTo>
                    <a:pt x="21495" y="488"/>
                    <a:pt x="21333" y="191"/>
                    <a:pt x="21063" y="2"/>
                  </a:cubicBezTo>
                  <a:lnTo>
                    <a:pt x="1540" y="2"/>
                  </a:lnTo>
                  <a:cubicBezTo>
                    <a:pt x="1519" y="1"/>
                    <a:pt x="1498" y="1"/>
                    <a:pt x="1478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87"/>
            <p:cNvSpPr/>
            <p:nvPr/>
          </p:nvSpPr>
          <p:spPr>
            <a:xfrm>
              <a:off x="5147525" y="6464325"/>
              <a:ext cx="156475" cy="97950"/>
            </a:xfrm>
            <a:custGeom>
              <a:avLst/>
              <a:gdLst/>
              <a:ahLst/>
              <a:cxnLst/>
              <a:rect l="l" t="t" r="r" b="b"/>
              <a:pathLst>
                <a:path w="6259" h="3918" extrusionOk="0">
                  <a:moveTo>
                    <a:pt x="1790" y="0"/>
                  </a:moveTo>
                  <a:cubicBezTo>
                    <a:pt x="784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4452" y="3917"/>
                  </a:lnTo>
                  <a:cubicBezTo>
                    <a:pt x="4467" y="3917"/>
                    <a:pt x="4481" y="3917"/>
                    <a:pt x="4495" y="3917"/>
                  </a:cubicBezTo>
                  <a:cubicBezTo>
                    <a:pt x="5500" y="3917"/>
                    <a:pt x="6258" y="2984"/>
                    <a:pt x="6045" y="1999"/>
                  </a:cubicBezTo>
                  <a:lnTo>
                    <a:pt x="6045" y="1945"/>
                  </a:lnTo>
                  <a:cubicBezTo>
                    <a:pt x="5829" y="838"/>
                    <a:pt x="4884" y="28"/>
                    <a:pt x="3777" y="1"/>
                  </a:cubicBezTo>
                  <a:lnTo>
                    <a:pt x="1833" y="1"/>
                  </a:lnTo>
                  <a:cubicBezTo>
                    <a:pt x="1819" y="1"/>
                    <a:pt x="1804" y="0"/>
                    <a:pt x="1790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87"/>
            <p:cNvSpPr/>
            <p:nvPr/>
          </p:nvSpPr>
          <p:spPr>
            <a:xfrm>
              <a:off x="5710450" y="5823000"/>
              <a:ext cx="781775" cy="1019400"/>
            </a:xfrm>
            <a:custGeom>
              <a:avLst/>
              <a:gdLst/>
              <a:ahLst/>
              <a:cxnLst/>
              <a:rect l="l" t="t" r="r" b="b"/>
              <a:pathLst>
                <a:path w="31271" h="40776" extrusionOk="0">
                  <a:moveTo>
                    <a:pt x="5104" y="1"/>
                  </a:moveTo>
                  <a:cubicBezTo>
                    <a:pt x="2404" y="2728"/>
                    <a:pt x="0" y="23116"/>
                    <a:pt x="0" y="40776"/>
                  </a:cubicBezTo>
                  <a:lnTo>
                    <a:pt x="26167" y="40776"/>
                  </a:lnTo>
                  <a:cubicBezTo>
                    <a:pt x="26167" y="21063"/>
                    <a:pt x="28678" y="2593"/>
                    <a:pt x="3127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87"/>
            <p:cNvSpPr/>
            <p:nvPr/>
          </p:nvSpPr>
          <p:spPr>
            <a:xfrm>
              <a:off x="6326800" y="5823000"/>
              <a:ext cx="165425" cy="1019400"/>
            </a:xfrm>
            <a:custGeom>
              <a:avLst/>
              <a:gdLst/>
              <a:ahLst/>
              <a:cxnLst/>
              <a:rect l="l" t="t" r="r" b="b"/>
              <a:pathLst>
                <a:path w="6617" h="40776" extrusionOk="0">
                  <a:moveTo>
                    <a:pt x="4807" y="1"/>
                  </a:moveTo>
                  <a:cubicBezTo>
                    <a:pt x="2323" y="3592"/>
                    <a:pt x="28" y="21577"/>
                    <a:pt x="1" y="40776"/>
                  </a:cubicBezTo>
                  <a:lnTo>
                    <a:pt x="1513" y="40776"/>
                  </a:lnTo>
                  <a:cubicBezTo>
                    <a:pt x="1513" y="21063"/>
                    <a:pt x="4024" y="2593"/>
                    <a:pt x="6616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87"/>
            <p:cNvSpPr/>
            <p:nvPr/>
          </p:nvSpPr>
          <p:spPr>
            <a:xfrm>
              <a:off x="5708425" y="5854050"/>
              <a:ext cx="671725" cy="918150"/>
            </a:xfrm>
            <a:custGeom>
              <a:avLst/>
              <a:gdLst/>
              <a:ahLst/>
              <a:cxnLst/>
              <a:rect l="l" t="t" r="r" b="b"/>
              <a:pathLst>
                <a:path w="26869" h="36726" extrusionOk="0">
                  <a:moveTo>
                    <a:pt x="5239" y="1"/>
                  </a:moveTo>
                  <a:cubicBezTo>
                    <a:pt x="4699" y="1"/>
                    <a:pt x="4240" y="271"/>
                    <a:pt x="3997" y="730"/>
                  </a:cubicBezTo>
                  <a:cubicBezTo>
                    <a:pt x="1891" y="4862"/>
                    <a:pt x="108" y="20875"/>
                    <a:pt x="0" y="35321"/>
                  </a:cubicBezTo>
                  <a:cubicBezTo>
                    <a:pt x="0" y="36104"/>
                    <a:pt x="649" y="36726"/>
                    <a:pt x="1405" y="36726"/>
                  </a:cubicBezTo>
                  <a:lnTo>
                    <a:pt x="21630" y="36726"/>
                  </a:lnTo>
                  <a:cubicBezTo>
                    <a:pt x="22413" y="36726"/>
                    <a:pt x="23034" y="36104"/>
                    <a:pt x="23034" y="35321"/>
                  </a:cubicBezTo>
                  <a:cubicBezTo>
                    <a:pt x="23115" y="20686"/>
                    <a:pt x="24682" y="7049"/>
                    <a:pt x="26518" y="1891"/>
                  </a:cubicBezTo>
                  <a:cubicBezTo>
                    <a:pt x="26869" y="973"/>
                    <a:pt x="26194" y="1"/>
                    <a:pt x="25195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87"/>
            <p:cNvSpPr/>
            <p:nvPr/>
          </p:nvSpPr>
          <p:spPr>
            <a:xfrm>
              <a:off x="5728675" y="5854050"/>
              <a:ext cx="582625" cy="571625"/>
            </a:xfrm>
            <a:custGeom>
              <a:avLst/>
              <a:gdLst/>
              <a:ahLst/>
              <a:cxnLst/>
              <a:rect l="l" t="t" r="r" b="b"/>
              <a:pathLst>
                <a:path w="23305" h="22865" extrusionOk="0">
                  <a:moveTo>
                    <a:pt x="4402" y="1"/>
                  </a:moveTo>
                  <a:cubicBezTo>
                    <a:pt x="3889" y="1"/>
                    <a:pt x="3430" y="271"/>
                    <a:pt x="3187" y="730"/>
                  </a:cubicBezTo>
                  <a:cubicBezTo>
                    <a:pt x="1891" y="3268"/>
                    <a:pt x="730" y="10289"/>
                    <a:pt x="1" y="18687"/>
                  </a:cubicBezTo>
                  <a:cubicBezTo>
                    <a:pt x="1459" y="20740"/>
                    <a:pt x="3376" y="22144"/>
                    <a:pt x="5644" y="22657"/>
                  </a:cubicBezTo>
                  <a:cubicBezTo>
                    <a:pt x="6264" y="22797"/>
                    <a:pt x="6890" y="22865"/>
                    <a:pt x="7516" y="22865"/>
                  </a:cubicBezTo>
                  <a:cubicBezTo>
                    <a:pt x="13895" y="22865"/>
                    <a:pt x="20362" y="15810"/>
                    <a:pt x="22575" y="6023"/>
                  </a:cubicBezTo>
                  <a:cubicBezTo>
                    <a:pt x="23034" y="4051"/>
                    <a:pt x="23278" y="2026"/>
                    <a:pt x="23305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87"/>
            <p:cNvSpPr/>
            <p:nvPr/>
          </p:nvSpPr>
          <p:spPr>
            <a:xfrm>
              <a:off x="5735425" y="5881750"/>
              <a:ext cx="590050" cy="863450"/>
            </a:xfrm>
            <a:custGeom>
              <a:avLst/>
              <a:gdLst/>
              <a:ahLst/>
              <a:cxnLst/>
              <a:rect l="l" t="t" r="r" b="b"/>
              <a:pathLst>
                <a:path w="23602" h="34538" extrusionOk="0">
                  <a:moveTo>
                    <a:pt x="4780" y="486"/>
                  </a:moveTo>
                  <a:lnTo>
                    <a:pt x="22062" y="513"/>
                  </a:lnTo>
                  <a:cubicBezTo>
                    <a:pt x="22359" y="513"/>
                    <a:pt x="22656" y="675"/>
                    <a:pt x="22818" y="918"/>
                  </a:cubicBezTo>
                  <a:cubicBezTo>
                    <a:pt x="23035" y="1215"/>
                    <a:pt x="23089" y="1593"/>
                    <a:pt x="22981" y="1917"/>
                  </a:cubicBezTo>
                  <a:cubicBezTo>
                    <a:pt x="21279" y="6994"/>
                    <a:pt x="20010" y="20037"/>
                    <a:pt x="19929" y="32971"/>
                  </a:cubicBezTo>
                  <a:cubicBezTo>
                    <a:pt x="19956" y="33538"/>
                    <a:pt x="19524" y="33997"/>
                    <a:pt x="18957" y="34024"/>
                  </a:cubicBezTo>
                  <a:lnTo>
                    <a:pt x="1486" y="34024"/>
                  </a:lnTo>
                  <a:cubicBezTo>
                    <a:pt x="1243" y="34024"/>
                    <a:pt x="1000" y="33916"/>
                    <a:pt x="811" y="33754"/>
                  </a:cubicBezTo>
                  <a:cubicBezTo>
                    <a:pt x="622" y="33538"/>
                    <a:pt x="514" y="33268"/>
                    <a:pt x="514" y="32971"/>
                  </a:cubicBezTo>
                  <a:cubicBezTo>
                    <a:pt x="622" y="19335"/>
                    <a:pt x="2188" y="4726"/>
                    <a:pt x="3943" y="1026"/>
                  </a:cubicBezTo>
                  <a:cubicBezTo>
                    <a:pt x="4078" y="702"/>
                    <a:pt x="4402" y="486"/>
                    <a:pt x="4780" y="486"/>
                  </a:cubicBezTo>
                  <a:close/>
                  <a:moveTo>
                    <a:pt x="4780" y="0"/>
                  </a:moveTo>
                  <a:cubicBezTo>
                    <a:pt x="4213" y="0"/>
                    <a:pt x="3727" y="324"/>
                    <a:pt x="3484" y="810"/>
                  </a:cubicBezTo>
                  <a:cubicBezTo>
                    <a:pt x="1702" y="4564"/>
                    <a:pt x="109" y="19281"/>
                    <a:pt x="28" y="32971"/>
                  </a:cubicBezTo>
                  <a:cubicBezTo>
                    <a:pt x="1" y="33403"/>
                    <a:pt x="163" y="33808"/>
                    <a:pt x="460" y="34105"/>
                  </a:cubicBezTo>
                  <a:cubicBezTo>
                    <a:pt x="730" y="34375"/>
                    <a:pt x="1108" y="34537"/>
                    <a:pt x="1486" y="34537"/>
                  </a:cubicBezTo>
                  <a:lnTo>
                    <a:pt x="18957" y="34537"/>
                  </a:lnTo>
                  <a:cubicBezTo>
                    <a:pt x="19767" y="34510"/>
                    <a:pt x="20442" y="33808"/>
                    <a:pt x="20415" y="32998"/>
                  </a:cubicBezTo>
                  <a:cubicBezTo>
                    <a:pt x="20496" y="20091"/>
                    <a:pt x="21765" y="7102"/>
                    <a:pt x="23413" y="2079"/>
                  </a:cubicBezTo>
                  <a:cubicBezTo>
                    <a:pt x="23602" y="1566"/>
                    <a:pt x="23521" y="1026"/>
                    <a:pt x="23197" y="594"/>
                  </a:cubicBezTo>
                  <a:cubicBezTo>
                    <a:pt x="22927" y="216"/>
                    <a:pt x="22521" y="0"/>
                    <a:pt x="22062" y="0"/>
                  </a:cubicBezTo>
                  <a:close/>
                </a:path>
              </a:pathLst>
            </a:custGeom>
            <a:solidFill>
              <a:srgbClr val="BA2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87"/>
            <p:cNvSpPr/>
            <p:nvPr/>
          </p:nvSpPr>
          <p:spPr>
            <a:xfrm>
              <a:off x="5223050" y="6925425"/>
              <a:ext cx="326075" cy="715600"/>
            </a:xfrm>
            <a:custGeom>
              <a:avLst/>
              <a:gdLst/>
              <a:ahLst/>
              <a:cxnLst/>
              <a:rect l="l" t="t" r="r" b="b"/>
              <a:pathLst>
                <a:path w="13043" h="28624" extrusionOk="0">
                  <a:moveTo>
                    <a:pt x="4132" y="0"/>
                  </a:moveTo>
                  <a:cubicBezTo>
                    <a:pt x="4132" y="0"/>
                    <a:pt x="4429" y="19497"/>
                    <a:pt x="2025" y="25789"/>
                  </a:cubicBezTo>
                  <a:cubicBezTo>
                    <a:pt x="837" y="26032"/>
                    <a:pt x="0" y="27058"/>
                    <a:pt x="0" y="28273"/>
                  </a:cubicBezTo>
                  <a:lnTo>
                    <a:pt x="0" y="28624"/>
                  </a:lnTo>
                  <a:lnTo>
                    <a:pt x="4294" y="28624"/>
                  </a:lnTo>
                  <a:cubicBezTo>
                    <a:pt x="4294" y="28624"/>
                    <a:pt x="4537" y="5509"/>
                    <a:pt x="13043" y="2539"/>
                  </a:cubicBezTo>
                  <a:lnTo>
                    <a:pt x="13043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87"/>
            <p:cNvSpPr/>
            <p:nvPr/>
          </p:nvSpPr>
          <p:spPr>
            <a:xfrm>
              <a:off x="5715175" y="6925425"/>
              <a:ext cx="184325" cy="715600"/>
            </a:xfrm>
            <a:custGeom>
              <a:avLst/>
              <a:gdLst/>
              <a:ahLst/>
              <a:cxnLst/>
              <a:rect l="l" t="t" r="r" b="b"/>
              <a:pathLst>
                <a:path w="7373" h="28624" extrusionOk="0">
                  <a:moveTo>
                    <a:pt x="28" y="0"/>
                  </a:moveTo>
                  <a:lnTo>
                    <a:pt x="1" y="2539"/>
                  </a:lnTo>
                  <a:cubicBezTo>
                    <a:pt x="5617" y="5509"/>
                    <a:pt x="5563" y="28624"/>
                    <a:pt x="5563" y="28624"/>
                  </a:cubicBezTo>
                  <a:lnTo>
                    <a:pt x="6076" y="28624"/>
                  </a:lnTo>
                  <a:lnTo>
                    <a:pt x="7372" y="26761"/>
                  </a:lnTo>
                  <a:cubicBezTo>
                    <a:pt x="5509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7"/>
            <p:cNvSpPr/>
            <p:nvPr/>
          </p:nvSpPr>
          <p:spPr>
            <a:xfrm>
              <a:off x="5860325" y="7568775"/>
              <a:ext cx="66175" cy="72250"/>
            </a:xfrm>
            <a:custGeom>
              <a:avLst/>
              <a:gdLst/>
              <a:ahLst/>
              <a:cxnLst/>
              <a:rect l="l" t="t" r="r" b="b"/>
              <a:pathLst>
                <a:path w="2647" h="2890" extrusionOk="0">
                  <a:moveTo>
                    <a:pt x="27" y="1"/>
                  </a:moveTo>
                  <a:lnTo>
                    <a:pt x="0" y="2890"/>
                  </a:lnTo>
                  <a:lnTo>
                    <a:pt x="2620" y="2890"/>
                  </a:lnTo>
                  <a:lnTo>
                    <a:pt x="2620" y="2539"/>
                  </a:lnTo>
                  <a:cubicBezTo>
                    <a:pt x="2647" y="1135"/>
                    <a:pt x="1890" y="1"/>
                    <a:pt x="972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7"/>
            <p:cNvSpPr/>
            <p:nvPr/>
          </p:nvSpPr>
          <p:spPr>
            <a:xfrm>
              <a:off x="6235675" y="6925425"/>
              <a:ext cx="205925" cy="715600"/>
            </a:xfrm>
            <a:custGeom>
              <a:avLst/>
              <a:gdLst/>
              <a:ahLst/>
              <a:cxnLst/>
              <a:rect l="l" t="t" r="r" b="b"/>
              <a:pathLst>
                <a:path w="8237" h="28624" extrusionOk="0">
                  <a:moveTo>
                    <a:pt x="0" y="0"/>
                  </a:moveTo>
                  <a:lnTo>
                    <a:pt x="54" y="2539"/>
                  </a:lnTo>
                  <a:cubicBezTo>
                    <a:pt x="5779" y="5509"/>
                    <a:pt x="6454" y="28624"/>
                    <a:pt x="6454" y="28624"/>
                  </a:cubicBezTo>
                  <a:lnTo>
                    <a:pt x="6967" y="28624"/>
                  </a:lnTo>
                  <a:lnTo>
                    <a:pt x="8236" y="26761"/>
                  </a:lnTo>
                  <a:cubicBezTo>
                    <a:pt x="6211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7"/>
            <p:cNvSpPr/>
            <p:nvPr/>
          </p:nvSpPr>
          <p:spPr>
            <a:xfrm>
              <a:off x="6401725" y="7568775"/>
              <a:ext cx="66200" cy="72250"/>
            </a:xfrm>
            <a:custGeom>
              <a:avLst/>
              <a:gdLst/>
              <a:ahLst/>
              <a:cxnLst/>
              <a:rect l="l" t="t" r="r" b="b"/>
              <a:pathLst>
                <a:path w="2648" h="2890" extrusionOk="0">
                  <a:moveTo>
                    <a:pt x="1" y="1"/>
                  </a:moveTo>
                  <a:lnTo>
                    <a:pt x="55" y="2890"/>
                  </a:lnTo>
                  <a:lnTo>
                    <a:pt x="2647" y="2890"/>
                  </a:lnTo>
                  <a:lnTo>
                    <a:pt x="2647" y="2539"/>
                  </a:lnTo>
                  <a:cubicBezTo>
                    <a:pt x="2620" y="1135"/>
                    <a:pt x="1864" y="1"/>
                    <a:pt x="919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7"/>
            <p:cNvSpPr/>
            <p:nvPr/>
          </p:nvSpPr>
          <p:spPr>
            <a:xfrm>
              <a:off x="5711125" y="6925425"/>
              <a:ext cx="328800" cy="715600"/>
            </a:xfrm>
            <a:custGeom>
              <a:avLst/>
              <a:gdLst/>
              <a:ahLst/>
              <a:cxnLst/>
              <a:rect l="l" t="t" r="r" b="b"/>
              <a:pathLst>
                <a:path w="13152" h="28624" extrusionOk="0">
                  <a:moveTo>
                    <a:pt x="4213" y="0"/>
                  </a:moveTo>
                  <a:cubicBezTo>
                    <a:pt x="4213" y="0"/>
                    <a:pt x="4537" y="19470"/>
                    <a:pt x="2134" y="25789"/>
                  </a:cubicBezTo>
                  <a:cubicBezTo>
                    <a:pt x="919" y="25978"/>
                    <a:pt x="0" y="27031"/>
                    <a:pt x="0" y="28273"/>
                  </a:cubicBezTo>
                  <a:lnTo>
                    <a:pt x="0" y="28624"/>
                  </a:lnTo>
                  <a:lnTo>
                    <a:pt x="4402" y="28624"/>
                  </a:lnTo>
                  <a:cubicBezTo>
                    <a:pt x="4402" y="28624"/>
                    <a:pt x="4645" y="5509"/>
                    <a:pt x="13151" y="2539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7"/>
            <p:cNvSpPr/>
            <p:nvPr/>
          </p:nvSpPr>
          <p:spPr>
            <a:xfrm>
              <a:off x="5387750" y="6925425"/>
              <a:ext cx="470575" cy="91150"/>
            </a:xfrm>
            <a:custGeom>
              <a:avLst/>
              <a:gdLst/>
              <a:ahLst/>
              <a:cxnLst/>
              <a:rect l="l" t="t" r="r" b="b"/>
              <a:pathLst>
                <a:path w="18823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87"/>
            <p:cNvSpPr/>
            <p:nvPr/>
          </p:nvSpPr>
          <p:spPr>
            <a:xfrm>
              <a:off x="5913650" y="6925425"/>
              <a:ext cx="470550" cy="91150"/>
            </a:xfrm>
            <a:custGeom>
              <a:avLst/>
              <a:gdLst/>
              <a:ahLst/>
              <a:cxnLst/>
              <a:rect l="l" t="t" r="r" b="b"/>
              <a:pathLst>
                <a:path w="18822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87"/>
            <p:cNvSpPr/>
            <p:nvPr/>
          </p:nvSpPr>
          <p:spPr>
            <a:xfrm>
              <a:off x="5752975" y="6797150"/>
              <a:ext cx="683900" cy="133700"/>
            </a:xfrm>
            <a:custGeom>
              <a:avLst/>
              <a:gdLst/>
              <a:ahLst/>
              <a:cxnLst/>
              <a:rect l="l" t="t" r="r" b="b"/>
              <a:pathLst>
                <a:path w="27356" h="5348" extrusionOk="0">
                  <a:moveTo>
                    <a:pt x="2782" y="1"/>
                  </a:moveTo>
                  <a:cubicBezTo>
                    <a:pt x="1" y="1"/>
                    <a:pt x="1" y="5347"/>
                    <a:pt x="2782" y="5347"/>
                  </a:cubicBezTo>
                  <a:lnTo>
                    <a:pt x="24493" y="5347"/>
                  </a:lnTo>
                  <a:cubicBezTo>
                    <a:pt x="27355" y="5347"/>
                    <a:pt x="27355" y="1"/>
                    <a:pt x="24493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87"/>
            <p:cNvSpPr/>
            <p:nvPr/>
          </p:nvSpPr>
          <p:spPr>
            <a:xfrm>
              <a:off x="5256125" y="6797150"/>
              <a:ext cx="683875" cy="133700"/>
            </a:xfrm>
            <a:custGeom>
              <a:avLst/>
              <a:gdLst/>
              <a:ahLst/>
              <a:cxnLst/>
              <a:rect l="l" t="t" r="r" b="b"/>
              <a:pathLst>
                <a:path w="27355" h="5348" extrusionOk="0">
                  <a:moveTo>
                    <a:pt x="2782" y="1"/>
                  </a:moveTo>
                  <a:cubicBezTo>
                    <a:pt x="0" y="1"/>
                    <a:pt x="0" y="5347"/>
                    <a:pt x="2782" y="5347"/>
                  </a:cubicBezTo>
                  <a:lnTo>
                    <a:pt x="24465" y="5347"/>
                  </a:lnTo>
                  <a:cubicBezTo>
                    <a:pt x="27355" y="5347"/>
                    <a:pt x="27355" y="1"/>
                    <a:pt x="24465" y="1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87"/>
            <p:cNvSpPr/>
            <p:nvPr/>
          </p:nvSpPr>
          <p:spPr>
            <a:xfrm>
              <a:off x="5986550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6" y="16121"/>
                  </a:lnTo>
                  <a:cubicBezTo>
                    <a:pt x="4321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87"/>
            <p:cNvSpPr/>
            <p:nvPr/>
          </p:nvSpPr>
          <p:spPr>
            <a:xfrm>
              <a:off x="5986550" y="6797825"/>
              <a:ext cx="121550" cy="166775"/>
            </a:xfrm>
            <a:custGeom>
              <a:avLst/>
              <a:gdLst/>
              <a:ahLst/>
              <a:cxnLst/>
              <a:rect l="l" t="t" r="r" b="b"/>
              <a:pathLst>
                <a:path w="4862" h="6671" extrusionOk="0">
                  <a:moveTo>
                    <a:pt x="3430" y="1"/>
                  </a:moveTo>
                  <a:cubicBezTo>
                    <a:pt x="2593" y="2188"/>
                    <a:pt x="1432" y="4267"/>
                    <a:pt x="1" y="6103"/>
                  </a:cubicBezTo>
                  <a:lnTo>
                    <a:pt x="4861" y="6671"/>
                  </a:lnTo>
                  <a:cubicBezTo>
                    <a:pt x="4807" y="5023"/>
                    <a:pt x="4456" y="2809"/>
                    <a:pt x="4618" y="1162"/>
                  </a:cubicBezTo>
                  <a:cubicBezTo>
                    <a:pt x="4240" y="757"/>
                    <a:pt x="3835" y="352"/>
                    <a:pt x="343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87"/>
            <p:cNvSpPr/>
            <p:nvPr/>
          </p:nvSpPr>
          <p:spPr>
            <a:xfrm>
              <a:off x="6249850" y="6547375"/>
              <a:ext cx="216050" cy="403050"/>
            </a:xfrm>
            <a:custGeom>
              <a:avLst/>
              <a:gdLst/>
              <a:ahLst/>
              <a:cxnLst/>
              <a:rect l="l" t="t" r="r" b="b"/>
              <a:pathLst>
                <a:path w="8642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56" y="16121"/>
                  </a:lnTo>
                  <a:cubicBezTo>
                    <a:pt x="4888" y="10694"/>
                    <a:pt x="6373" y="5320"/>
                    <a:pt x="86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87"/>
            <p:cNvSpPr/>
            <p:nvPr/>
          </p:nvSpPr>
          <p:spPr>
            <a:xfrm>
              <a:off x="6249850" y="6837650"/>
              <a:ext cx="120175" cy="125600"/>
            </a:xfrm>
            <a:custGeom>
              <a:avLst/>
              <a:gdLst/>
              <a:ahLst/>
              <a:cxnLst/>
              <a:rect l="l" t="t" r="r" b="b"/>
              <a:pathLst>
                <a:path w="4807" h="5024" extrusionOk="0">
                  <a:moveTo>
                    <a:pt x="3268" y="1"/>
                  </a:moveTo>
                  <a:cubicBezTo>
                    <a:pt x="2323" y="1594"/>
                    <a:pt x="1242" y="3106"/>
                    <a:pt x="0" y="4510"/>
                  </a:cubicBezTo>
                  <a:lnTo>
                    <a:pt x="4591" y="5024"/>
                  </a:lnTo>
                  <a:cubicBezTo>
                    <a:pt x="4672" y="4051"/>
                    <a:pt x="4672" y="2593"/>
                    <a:pt x="4807" y="1648"/>
                  </a:cubicBezTo>
                  <a:cubicBezTo>
                    <a:pt x="4348" y="1027"/>
                    <a:pt x="3835" y="487"/>
                    <a:pt x="3268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87"/>
            <p:cNvSpPr/>
            <p:nvPr/>
          </p:nvSpPr>
          <p:spPr>
            <a:xfrm>
              <a:off x="6008825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7" y="16121"/>
                  </a:lnTo>
                  <a:cubicBezTo>
                    <a:pt x="4322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87"/>
            <p:cNvSpPr/>
            <p:nvPr/>
          </p:nvSpPr>
          <p:spPr>
            <a:xfrm>
              <a:off x="6272125" y="6547375"/>
              <a:ext cx="216725" cy="403050"/>
            </a:xfrm>
            <a:custGeom>
              <a:avLst/>
              <a:gdLst/>
              <a:ahLst/>
              <a:cxnLst/>
              <a:rect l="l" t="t" r="r" b="b"/>
              <a:pathLst>
                <a:path w="8669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83" y="16121"/>
                  </a:lnTo>
                  <a:cubicBezTo>
                    <a:pt x="4915" y="10694"/>
                    <a:pt x="6400" y="5320"/>
                    <a:pt x="86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87"/>
            <p:cNvSpPr/>
            <p:nvPr/>
          </p:nvSpPr>
          <p:spPr>
            <a:xfrm>
              <a:off x="6023775" y="6539250"/>
              <a:ext cx="489300" cy="53400"/>
            </a:xfrm>
            <a:custGeom>
              <a:avLst/>
              <a:gdLst/>
              <a:ahLst/>
              <a:cxnLst/>
              <a:rect l="l" t="t" r="r" b="b"/>
              <a:pathLst>
                <a:path w="19572" h="2136" extrusionOk="0">
                  <a:moveTo>
                    <a:pt x="18724" y="0"/>
                  </a:moveTo>
                  <a:cubicBezTo>
                    <a:pt x="18711" y="0"/>
                    <a:pt x="18697" y="1"/>
                    <a:pt x="18683" y="1"/>
                  </a:cubicBezTo>
                  <a:lnTo>
                    <a:pt x="1212" y="1"/>
                  </a:lnTo>
                  <a:cubicBezTo>
                    <a:pt x="699" y="28"/>
                    <a:pt x="240" y="406"/>
                    <a:pt x="159" y="920"/>
                  </a:cubicBezTo>
                  <a:lnTo>
                    <a:pt x="105" y="1217"/>
                  </a:lnTo>
                  <a:cubicBezTo>
                    <a:pt x="0" y="1689"/>
                    <a:pt x="380" y="2136"/>
                    <a:pt x="847" y="2136"/>
                  </a:cubicBezTo>
                  <a:cubicBezTo>
                    <a:pt x="861" y="2136"/>
                    <a:pt x="874" y="2135"/>
                    <a:pt x="888" y="2135"/>
                  </a:cubicBezTo>
                  <a:lnTo>
                    <a:pt x="18359" y="2135"/>
                  </a:lnTo>
                  <a:cubicBezTo>
                    <a:pt x="18872" y="2135"/>
                    <a:pt x="19305" y="1757"/>
                    <a:pt x="19413" y="1244"/>
                  </a:cubicBezTo>
                  <a:lnTo>
                    <a:pt x="19467" y="947"/>
                  </a:lnTo>
                  <a:cubicBezTo>
                    <a:pt x="19571" y="448"/>
                    <a:pt x="19192" y="0"/>
                    <a:pt x="1872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87"/>
            <p:cNvSpPr/>
            <p:nvPr/>
          </p:nvSpPr>
          <p:spPr>
            <a:xfrm>
              <a:off x="6024375" y="6539275"/>
              <a:ext cx="102625" cy="54025"/>
            </a:xfrm>
            <a:custGeom>
              <a:avLst/>
              <a:gdLst/>
              <a:ahLst/>
              <a:cxnLst/>
              <a:rect l="l" t="t" r="r" b="b"/>
              <a:pathLst>
                <a:path w="4105" h="2161" extrusionOk="0">
                  <a:moveTo>
                    <a:pt x="1215" y="0"/>
                  </a:moveTo>
                  <a:cubicBezTo>
                    <a:pt x="675" y="27"/>
                    <a:pt x="243" y="405"/>
                    <a:pt x="135" y="946"/>
                  </a:cubicBezTo>
                  <a:lnTo>
                    <a:pt x="108" y="1243"/>
                  </a:lnTo>
                  <a:cubicBezTo>
                    <a:pt x="0" y="1729"/>
                    <a:pt x="378" y="2161"/>
                    <a:pt x="864" y="2161"/>
                  </a:cubicBezTo>
                  <a:lnTo>
                    <a:pt x="2889" y="2161"/>
                  </a:lnTo>
                  <a:cubicBezTo>
                    <a:pt x="3430" y="2134"/>
                    <a:pt x="3889" y="1756"/>
                    <a:pt x="3970" y="1243"/>
                  </a:cubicBezTo>
                  <a:lnTo>
                    <a:pt x="4024" y="946"/>
                  </a:lnTo>
                  <a:cubicBezTo>
                    <a:pt x="4105" y="432"/>
                    <a:pt x="3727" y="0"/>
                    <a:pt x="3240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87"/>
            <p:cNvSpPr/>
            <p:nvPr/>
          </p:nvSpPr>
          <p:spPr>
            <a:xfrm>
              <a:off x="5960300" y="6464275"/>
              <a:ext cx="604700" cy="98000"/>
            </a:xfrm>
            <a:custGeom>
              <a:avLst/>
              <a:gdLst/>
              <a:ahLst/>
              <a:cxnLst/>
              <a:rect l="l" t="t" r="r" b="b"/>
              <a:pathLst>
                <a:path w="24188" h="3920" extrusionOk="0">
                  <a:moveTo>
                    <a:pt x="22415" y="1"/>
                  </a:moveTo>
                  <a:cubicBezTo>
                    <a:pt x="22387" y="1"/>
                    <a:pt x="22358" y="2"/>
                    <a:pt x="22330" y="3"/>
                  </a:cubicBezTo>
                  <a:lnTo>
                    <a:pt x="2455" y="3"/>
                  </a:lnTo>
                  <a:cubicBezTo>
                    <a:pt x="1321" y="30"/>
                    <a:pt x="403" y="840"/>
                    <a:pt x="214" y="1947"/>
                  </a:cubicBezTo>
                  <a:lnTo>
                    <a:pt x="214" y="2001"/>
                  </a:lnTo>
                  <a:cubicBezTo>
                    <a:pt x="1" y="2986"/>
                    <a:pt x="785" y="3919"/>
                    <a:pt x="1817" y="3919"/>
                  </a:cubicBezTo>
                  <a:cubicBezTo>
                    <a:pt x="1832" y="3919"/>
                    <a:pt x="1846" y="3919"/>
                    <a:pt x="1861" y="3919"/>
                  </a:cubicBezTo>
                  <a:lnTo>
                    <a:pt x="21762" y="3919"/>
                  </a:lnTo>
                  <a:cubicBezTo>
                    <a:pt x="22870" y="3892"/>
                    <a:pt x="23788" y="3081"/>
                    <a:pt x="24004" y="2001"/>
                  </a:cubicBezTo>
                  <a:lnTo>
                    <a:pt x="24004" y="1947"/>
                  </a:lnTo>
                  <a:cubicBezTo>
                    <a:pt x="24188" y="923"/>
                    <a:pt x="23426" y="1"/>
                    <a:pt x="22415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87"/>
            <p:cNvSpPr/>
            <p:nvPr/>
          </p:nvSpPr>
          <p:spPr>
            <a:xfrm>
              <a:off x="5960300" y="6464325"/>
              <a:ext cx="154475" cy="97950"/>
            </a:xfrm>
            <a:custGeom>
              <a:avLst/>
              <a:gdLst/>
              <a:ahLst/>
              <a:cxnLst/>
              <a:rect l="l" t="t" r="r" b="b"/>
              <a:pathLst>
                <a:path w="6179" h="3918" extrusionOk="0">
                  <a:moveTo>
                    <a:pt x="4389" y="0"/>
                  </a:moveTo>
                  <a:cubicBezTo>
                    <a:pt x="4375" y="0"/>
                    <a:pt x="4360" y="1"/>
                    <a:pt x="4345" y="1"/>
                  </a:cubicBezTo>
                  <a:lnTo>
                    <a:pt x="2455" y="1"/>
                  </a:lnTo>
                  <a:cubicBezTo>
                    <a:pt x="1321" y="28"/>
                    <a:pt x="403" y="838"/>
                    <a:pt x="214" y="1945"/>
                  </a:cubicBezTo>
                  <a:lnTo>
                    <a:pt x="214" y="1999"/>
                  </a:lnTo>
                  <a:cubicBezTo>
                    <a:pt x="1" y="2984"/>
                    <a:pt x="785" y="3917"/>
                    <a:pt x="1817" y="3917"/>
                  </a:cubicBezTo>
                  <a:cubicBezTo>
                    <a:pt x="1832" y="3917"/>
                    <a:pt x="1846" y="3917"/>
                    <a:pt x="1861" y="3917"/>
                  </a:cubicBezTo>
                  <a:lnTo>
                    <a:pt x="3778" y="3917"/>
                  </a:lnTo>
                  <a:cubicBezTo>
                    <a:pt x="4885" y="3863"/>
                    <a:pt x="5803" y="3079"/>
                    <a:pt x="5993" y="1999"/>
                  </a:cubicBezTo>
                  <a:lnTo>
                    <a:pt x="5993" y="1945"/>
                  </a:lnTo>
                  <a:cubicBezTo>
                    <a:pt x="6179" y="933"/>
                    <a:pt x="5420" y="0"/>
                    <a:pt x="4389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87"/>
            <p:cNvSpPr/>
            <p:nvPr/>
          </p:nvSpPr>
          <p:spPr>
            <a:xfrm>
              <a:off x="6383500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1" y="1648"/>
                    <a:pt x="1" y="3700"/>
                  </a:cubicBezTo>
                  <a:cubicBezTo>
                    <a:pt x="1" y="4024"/>
                    <a:pt x="55" y="4321"/>
                    <a:pt x="136" y="4645"/>
                  </a:cubicBezTo>
                  <a:cubicBezTo>
                    <a:pt x="730" y="3700"/>
                    <a:pt x="1756" y="3133"/>
                    <a:pt x="2836" y="3133"/>
                  </a:cubicBezTo>
                  <a:cubicBezTo>
                    <a:pt x="5213" y="3133"/>
                    <a:pt x="5969" y="4240"/>
                    <a:pt x="6158" y="5320"/>
                  </a:cubicBezTo>
                  <a:cubicBezTo>
                    <a:pt x="6277" y="5898"/>
                    <a:pt x="6780" y="6240"/>
                    <a:pt x="7298" y="6240"/>
                  </a:cubicBezTo>
                  <a:cubicBezTo>
                    <a:pt x="7604" y="6240"/>
                    <a:pt x="7915" y="6121"/>
                    <a:pt x="8156" y="5860"/>
                  </a:cubicBezTo>
                  <a:cubicBezTo>
                    <a:pt x="8669" y="5266"/>
                    <a:pt x="8966" y="4483"/>
                    <a:pt x="8966" y="3700"/>
                  </a:cubicBezTo>
                  <a:cubicBezTo>
                    <a:pt x="8966" y="1648"/>
                    <a:pt x="6968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87"/>
            <p:cNvSpPr/>
            <p:nvPr/>
          </p:nvSpPr>
          <p:spPr>
            <a:xfrm>
              <a:off x="5711125" y="6991575"/>
              <a:ext cx="157325" cy="649450"/>
            </a:xfrm>
            <a:custGeom>
              <a:avLst/>
              <a:gdLst/>
              <a:ahLst/>
              <a:cxnLst/>
              <a:rect l="l" t="t" r="r" b="b"/>
              <a:pathLst>
                <a:path w="6293" h="25978" extrusionOk="0">
                  <a:moveTo>
                    <a:pt x="4240" y="1"/>
                  </a:moveTo>
                  <a:cubicBezTo>
                    <a:pt x="4240" y="5536"/>
                    <a:pt x="3970" y="18255"/>
                    <a:pt x="2134" y="23143"/>
                  </a:cubicBezTo>
                  <a:cubicBezTo>
                    <a:pt x="919" y="23332"/>
                    <a:pt x="0" y="24385"/>
                    <a:pt x="0" y="25627"/>
                  </a:cubicBezTo>
                  <a:lnTo>
                    <a:pt x="0" y="25978"/>
                  </a:lnTo>
                  <a:lnTo>
                    <a:pt x="4402" y="25978"/>
                  </a:lnTo>
                  <a:cubicBezTo>
                    <a:pt x="4402" y="25978"/>
                    <a:pt x="4483" y="17958"/>
                    <a:pt x="6292" y="10775"/>
                  </a:cubicBezTo>
                  <a:cubicBezTo>
                    <a:pt x="6157" y="5725"/>
                    <a:pt x="5401" y="1729"/>
                    <a:pt x="424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87"/>
            <p:cNvSpPr/>
            <p:nvPr/>
          </p:nvSpPr>
          <p:spPr>
            <a:xfrm>
              <a:off x="5273675" y="6797150"/>
              <a:ext cx="605575" cy="66200"/>
            </a:xfrm>
            <a:custGeom>
              <a:avLst/>
              <a:gdLst/>
              <a:ahLst/>
              <a:cxnLst/>
              <a:rect l="l" t="t" r="r" b="b"/>
              <a:pathLst>
                <a:path w="24223" h="2648" extrusionOk="0">
                  <a:moveTo>
                    <a:pt x="2080" y="1"/>
                  </a:moveTo>
                  <a:cubicBezTo>
                    <a:pt x="729" y="1"/>
                    <a:pt x="27" y="1297"/>
                    <a:pt x="0" y="2593"/>
                  </a:cubicBezTo>
                  <a:cubicBezTo>
                    <a:pt x="108" y="2620"/>
                    <a:pt x="243" y="2647"/>
                    <a:pt x="378" y="2647"/>
                  </a:cubicBezTo>
                  <a:lnTo>
                    <a:pt x="22089" y="2647"/>
                  </a:lnTo>
                  <a:cubicBezTo>
                    <a:pt x="23466" y="2647"/>
                    <a:pt x="24195" y="1351"/>
                    <a:pt x="24222" y="55"/>
                  </a:cubicBezTo>
                  <a:cubicBezTo>
                    <a:pt x="24087" y="28"/>
                    <a:pt x="23925" y="1"/>
                    <a:pt x="23763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87"/>
            <p:cNvSpPr/>
            <p:nvPr/>
          </p:nvSpPr>
          <p:spPr>
            <a:xfrm>
              <a:off x="5555175" y="6192275"/>
              <a:ext cx="4750" cy="2050"/>
            </a:xfrm>
            <a:custGeom>
              <a:avLst/>
              <a:gdLst/>
              <a:ahLst/>
              <a:cxnLst/>
              <a:rect l="l" t="t" r="r" b="b"/>
              <a:pathLst>
                <a:path w="190" h="82" extrusionOk="0">
                  <a:moveTo>
                    <a:pt x="1" y="1"/>
                  </a:moveTo>
                  <a:lnTo>
                    <a:pt x="1" y="82"/>
                  </a:lnTo>
                  <a:lnTo>
                    <a:pt x="190" y="82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87"/>
            <p:cNvSpPr/>
            <p:nvPr/>
          </p:nvSpPr>
          <p:spPr>
            <a:xfrm>
              <a:off x="5711125" y="7007775"/>
              <a:ext cx="168800" cy="633250"/>
            </a:xfrm>
            <a:custGeom>
              <a:avLst/>
              <a:gdLst/>
              <a:ahLst/>
              <a:cxnLst/>
              <a:rect l="l" t="t" r="r" b="b"/>
              <a:pathLst>
                <a:path w="6752" h="25330" extrusionOk="0">
                  <a:moveTo>
                    <a:pt x="4240" y="1"/>
                  </a:moveTo>
                  <a:cubicBezTo>
                    <a:pt x="4213" y="5833"/>
                    <a:pt x="3889" y="17796"/>
                    <a:pt x="2134" y="22495"/>
                  </a:cubicBezTo>
                  <a:cubicBezTo>
                    <a:pt x="919" y="22684"/>
                    <a:pt x="0" y="23737"/>
                    <a:pt x="0" y="24979"/>
                  </a:cubicBezTo>
                  <a:lnTo>
                    <a:pt x="0" y="25330"/>
                  </a:lnTo>
                  <a:lnTo>
                    <a:pt x="4402" y="25330"/>
                  </a:lnTo>
                  <a:cubicBezTo>
                    <a:pt x="4402" y="25330"/>
                    <a:pt x="4510" y="16041"/>
                    <a:pt x="6751" y="8480"/>
                  </a:cubicBezTo>
                  <a:cubicBezTo>
                    <a:pt x="6454" y="4375"/>
                    <a:pt x="5563" y="1216"/>
                    <a:pt x="4240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87"/>
            <p:cNvSpPr/>
            <p:nvPr/>
          </p:nvSpPr>
          <p:spPr>
            <a:xfrm>
              <a:off x="5223050" y="7010475"/>
              <a:ext cx="155950" cy="630550"/>
            </a:xfrm>
            <a:custGeom>
              <a:avLst/>
              <a:gdLst/>
              <a:ahLst/>
              <a:cxnLst/>
              <a:rect l="l" t="t" r="r" b="b"/>
              <a:pathLst>
                <a:path w="6238" h="25222" extrusionOk="0">
                  <a:moveTo>
                    <a:pt x="4132" y="1"/>
                  </a:moveTo>
                  <a:cubicBezTo>
                    <a:pt x="4105" y="5861"/>
                    <a:pt x="3781" y="17742"/>
                    <a:pt x="2025" y="22387"/>
                  </a:cubicBezTo>
                  <a:cubicBezTo>
                    <a:pt x="837" y="22630"/>
                    <a:pt x="0" y="23656"/>
                    <a:pt x="0" y="24871"/>
                  </a:cubicBezTo>
                  <a:lnTo>
                    <a:pt x="0" y="25222"/>
                  </a:lnTo>
                  <a:lnTo>
                    <a:pt x="4294" y="25222"/>
                  </a:lnTo>
                  <a:cubicBezTo>
                    <a:pt x="4294" y="25222"/>
                    <a:pt x="4375" y="17040"/>
                    <a:pt x="6238" y="9803"/>
                  </a:cubicBezTo>
                  <a:cubicBezTo>
                    <a:pt x="6103" y="5077"/>
                    <a:pt x="5320" y="1405"/>
                    <a:pt x="4132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87"/>
          <p:cNvGrpSpPr/>
          <p:nvPr/>
        </p:nvGrpSpPr>
        <p:grpSpPr>
          <a:xfrm rot="1321491" flipH="1">
            <a:off x="2992314" y="2219608"/>
            <a:ext cx="714934" cy="378491"/>
            <a:chOff x="-1074225" y="4512538"/>
            <a:chExt cx="714950" cy="378500"/>
          </a:xfrm>
        </p:grpSpPr>
        <p:sp>
          <p:nvSpPr>
            <p:cNvPr id="6330" name="Google Shape;6330;p8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8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8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8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8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8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8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8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8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8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8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1" name="Google Shape;6341;p87"/>
          <p:cNvGrpSpPr/>
          <p:nvPr/>
        </p:nvGrpSpPr>
        <p:grpSpPr>
          <a:xfrm>
            <a:off x="4247812" y="1317949"/>
            <a:ext cx="648376" cy="880878"/>
            <a:chOff x="638276" y="3526008"/>
            <a:chExt cx="714936" cy="971200"/>
          </a:xfrm>
        </p:grpSpPr>
        <p:sp>
          <p:nvSpPr>
            <p:cNvPr id="6342" name="Google Shape;6342;p87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3" name="Google Shape;6343;p87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344" name="Google Shape;6344;p87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7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7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7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7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87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87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7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7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7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7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7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7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7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7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7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87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87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7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7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7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7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7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7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7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7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>
          <a:extLst>
            <a:ext uri="{FF2B5EF4-FFF2-40B4-BE49-F238E27FC236}">
              <a16:creationId xmlns:a16="http://schemas.microsoft.com/office/drawing/2014/main" id="{D8E5ADB2-579A-5919-51E5-921CCCEC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62">
            <a:extLst>
              <a:ext uri="{FF2B5EF4-FFF2-40B4-BE49-F238E27FC236}">
                <a16:creationId xmlns:a16="http://schemas.microsoft.com/office/drawing/2014/main" id="{1CE18B4F-96BA-2D59-0F46-FCAC67891D41}"/>
              </a:ext>
            </a:extLst>
          </p:cNvPr>
          <p:cNvSpPr/>
          <p:nvPr/>
        </p:nvSpPr>
        <p:spPr>
          <a:xfrm>
            <a:off x="185853" y="2856801"/>
            <a:ext cx="8757425" cy="45719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62">
            <a:extLst>
              <a:ext uri="{FF2B5EF4-FFF2-40B4-BE49-F238E27FC236}">
                <a16:creationId xmlns:a16="http://schemas.microsoft.com/office/drawing/2014/main" id="{041F5DE2-2698-1F9B-F2BC-9F1A67F07E20}"/>
              </a:ext>
            </a:extLst>
          </p:cNvPr>
          <p:cNvSpPr/>
          <p:nvPr/>
        </p:nvSpPr>
        <p:spPr>
          <a:xfrm>
            <a:off x="185853" y="4574174"/>
            <a:ext cx="8757425" cy="45719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DDD05B85-425F-F7CA-100D-A86DBDA97F64}"/>
              </a:ext>
            </a:extLst>
          </p:cNvPr>
          <p:cNvSpPr/>
          <p:nvPr/>
        </p:nvSpPr>
        <p:spPr>
          <a:xfrm>
            <a:off x="1510478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62">
            <a:extLst>
              <a:ext uri="{FF2B5EF4-FFF2-40B4-BE49-F238E27FC236}">
                <a16:creationId xmlns:a16="http://schemas.microsoft.com/office/drawing/2014/main" id="{0FC9FDDC-0FA1-0560-0A2E-2ABED2AAD077}"/>
              </a:ext>
            </a:extLst>
          </p:cNvPr>
          <p:cNvSpPr/>
          <p:nvPr/>
        </p:nvSpPr>
        <p:spPr>
          <a:xfrm>
            <a:off x="420981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2">
            <a:extLst>
              <a:ext uri="{FF2B5EF4-FFF2-40B4-BE49-F238E27FC236}">
                <a16:creationId xmlns:a16="http://schemas.microsoft.com/office/drawing/2014/main" id="{01364AD0-84DC-82D9-9B10-0D2BEE0CBA96}"/>
              </a:ext>
            </a:extLst>
          </p:cNvPr>
          <p:cNvSpPr/>
          <p:nvPr/>
        </p:nvSpPr>
        <p:spPr>
          <a:xfrm>
            <a:off x="690910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62">
            <a:extLst>
              <a:ext uri="{FF2B5EF4-FFF2-40B4-BE49-F238E27FC236}">
                <a16:creationId xmlns:a16="http://schemas.microsoft.com/office/drawing/2014/main" id="{D7514051-3B5A-E33A-9F6D-650EAF70472E}"/>
              </a:ext>
            </a:extLst>
          </p:cNvPr>
          <p:cNvSpPr/>
          <p:nvPr/>
        </p:nvSpPr>
        <p:spPr>
          <a:xfrm>
            <a:off x="1510489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62">
            <a:extLst>
              <a:ext uri="{FF2B5EF4-FFF2-40B4-BE49-F238E27FC236}">
                <a16:creationId xmlns:a16="http://schemas.microsoft.com/office/drawing/2014/main" id="{0C2215B6-B386-E20C-255C-D95B91D213D8}"/>
              </a:ext>
            </a:extLst>
          </p:cNvPr>
          <p:cNvSpPr/>
          <p:nvPr/>
        </p:nvSpPr>
        <p:spPr>
          <a:xfrm>
            <a:off x="4209776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62">
            <a:extLst>
              <a:ext uri="{FF2B5EF4-FFF2-40B4-BE49-F238E27FC236}">
                <a16:creationId xmlns:a16="http://schemas.microsoft.com/office/drawing/2014/main" id="{6CAAE969-7047-8065-981C-0DAC10A449D6}"/>
              </a:ext>
            </a:extLst>
          </p:cNvPr>
          <p:cNvSpPr/>
          <p:nvPr/>
        </p:nvSpPr>
        <p:spPr>
          <a:xfrm>
            <a:off x="6909112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62">
            <a:extLst>
              <a:ext uri="{FF2B5EF4-FFF2-40B4-BE49-F238E27FC236}">
                <a16:creationId xmlns:a16="http://schemas.microsoft.com/office/drawing/2014/main" id="{D3BD43CD-FBB6-6963-5D42-647738701D39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dirty="0"/>
          </a:p>
        </p:txBody>
      </p:sp>
      <p:sp>
        <p:nvSpPr>
          <p:cNvPr id="2271" name="Google Shape;2271;p62">
            <a:extLst>
              <a:ext uri="{FF2B5EF4-FFF2-40B4-BE49-F238E27FC236}">
                <a16:creationId xmlns:a16="http://schemas.microsoft.com/office/drawing/2014/main" id="{D808E478-5672-1AAD-D172-331D389FD4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169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&amp; CSS</a:t>
            </a:r>
            <a:endParaRPr dirty="0"/>
          </a:p>
        </p:txBody>
      </p:sp>
      <p:sp>
        <p:nvSpPr>
          <p:cNvPr id="2273" name="Google Shape;2273;p62">
            <a:extLst>
              <a:ext uri="{FF2B5EF4-FFF2-40B4-BE49-F238E27FC236}">
                <a16:creationId xmlns:a16="http://schemas.microsoft.com/office/drawing/2014/main" id="{1A0D60F6-F162-1594-A434-E4BF87DCD8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70345" y="1968400"/>
            <a:ext cx="2438838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Javascript</a:t>
            </a:r>
            <a:endParaRPr dirty="0"/>
          </a:p>
        </p:txBody>
      </p:sp>
      <p:sp>
        <p:nvSpPr>
          <p:cNvPr id="2275" name="Google Shape;2275;p62">
            <a:extLst>
              <a:ext uri="{FF2B5EF4-FFF2-40B4-BE49-F238E27FC236}">
                <a16:creationId xmlns:a16="http://schemas.microsoft.com/office/drawing/2014/main" id="{ACB12E1E-FDF0-534C-CA62-36DE52CD24C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782850"/>
            <a:ext cx="2305500" cy="661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C# ASP.Net Framework</a:t>
            </a:r>
            <a:endParaRPr dirty="0"/>
          </a:p>
        </p:txBody>
      </p:sp>
      <p:sp>
        <p:nvSpPr>
          <p:cNvPr id="2276" name="Google Shape;2276;p62">
            <a:extLst>
              <a:ext uri="{FF2B5EF4-FFF2-40B4-BE49-F238E27FC236}">
                <a16:creationId xmlns:a16="http://schemas.microsoft.com/office/drawing/2014/main" id="{B0970A7A-81FC-D8F8-81F5-105D19106E6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503683" y="3658082"/>
            <a:ext cx="2305500" cy="580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server</a:t>
            </a:r>
            <a:endParaRPr dirty="0"/>
          </a:p>
        </p:txBody>
      </p:sp>
      <p:sp>
        <p:nvSpPr>
          <p:cNvPr id="2278" name="Google Shape;2278;p62">
            <a:extLst>
              <a:ext uri="{FF2B5EF4-FFF2-40B4-BE49-F238E27FC236}">
                <a16:creationId xmlns:a16="http://schemas.microsoft.com/office/drawing/2014/main" id="{C088F134-51C7-EC39-58FD-0B243BD519D3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158014" y="1857580"/>
            <a:ext cx="2305500" cy="600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Lazy-Loading Images</a:t>
            </a:r>
            <a:endParaRPr dirty="0"/>
          </a:p>
        </p:txBody>
      </p:sp>
      <p:sp>
        <p:nvSpPr>
          <p:cNvPr id="2280" name="Google Shape;2280;p62">
            <a:extLst>
              <a:ext uri="{FF2B5EF4-FFF2-40B4-BE49-F238E27FC236}">
                <a16:creationId xmlns:a16="http://schemas.microsoft.com/office/drawing/2014/main" id="{2094D79A-2DE7-1CB1-662B-6B9C5C067ADD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118500" y="3948534"/>
            <a:ext cx="2305500" cy="60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Jquery</a:t>
            </a:r>
            <a:r>
              <a:rPr lang="en-US" dirty="0"/>
              <a:t> &amp; Ajax  JSON</a:t>
            </a:r>
            <a:br>
              <a:rPr lang="en-US" dirty="0"/>
            </a:br>
            <a:endParaRPr dirty="0"/>
          </a:p>
        </p:txBody>
      </p:sp>
      <p:sp>
        <p:nvSpPr>
          <p:cNvPr id="2282" name="Google Shape;2282;p62">
            <a:extLst>
              <a:ext uri="{FF2B5EF4-FFF2-40B4-BE49-F238E27FC236}">
                <a16:creationId xmlns:a16="http://schemas.microsoft.com/office/drawing/2014/main" id="{DABF8C90-164F-4A72-47AB-7062EE21F75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580700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83" name="Google Shape;2283;p62">
            <a:extLst>
              <a:ext uri="{FF2B5EF4-FFF2-40B4-BE49-F238E27FC236}">
                <a16:creationId xmlns:a16="http://schemas.microsoft.com/office/drawing/2014/main" id="{55C21CA5-3071-7336-5524-DC35440713EE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1580700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84" name="Google Shape;2284;p62">
            <a:extLst>
              <a:ext uri="{FF2B5EF4-FFF2-40B4-BE49-F238E27FC236}">
                <a16:creationId xmlns:a16="http://schemas.microsoft.com/office/drawing/2014/main" id="{FCEA5B2F-312D-1601-BEB5-CCC0D4CDC695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4279974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85" name="Google Shape;2285;p62">
            <a:extLst>
              <a:ext uri="{FF2B5EF4-FFF2-40B4-BE49-F238E27FC236}">
                <a16:creationId xmlns:a16="http://schemas.microsoft.com/office/drawing/2014/main" id="{48804856-F5FE-9729-3CE1-19BEB99A47FB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4279974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86" name="Google Shape;2286;p62">
            <a:extLst>
              <a:ext uri="{FF2B5EF4-FFF2-40B4-BE49-F238E27FC236}">
                <a16:creationId xmlns:a16="http://schemas.microsoft.com/office/drawing/2014/main" id="{C404A435-D0AC-494B-42B9-73C4E1493074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6979249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87" name="Google Shape;2287;p62">
            <a:extLst>
              <a:ext uri="{FF2B5EF4-FFF2-40B4-BE49-F238E27FC236}">
                <a16:creationId xmlns:a16="http://schemas.microsoft.com/office/drawing/2014/main" id="{07B4183B-4C3E-0354-F17E-090034C2A2BA}"/>
              </a:ext>
            </a:extLst>
          </p:cNvPr>
          <p:cNvSpPr txBox="1">
            <a:spLocks noGrp="1"/>
          </p:cNvSpPr>
          <p:nvPr>
            <p:ph type="title" idx="20"/>
          </p:nvPr>
        </p:nvSpPr>
        <p:spPr>
          <a:xfrm>
            <a:off x="6979249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288" name="Google Shape;2288;p62">
            <a:extLst>
              <a:ext uri="{FF2B5EF4-FFF2-40B4-BE49-F238E27FC236}">
                <a16:creationId xmlns:a16="http://schemas.microsoft.com/office/drawing/2014/main" id="{D567A35C-BF97-3D9E-7726-A311CAD4806C}"/>
              </a:ext>
            </a:extLst>
          </p:cNvPr>
          <p:cNvGrpSpPr/>
          <p:nvPr/>
        </p:nvGrpSpPr>
        <p:grpSpPr>
          <a:xfrm>
            <a:off x="7967201" y="449596"/>
            <a:ext cx="714936" cy="971200"/>
            <a:chOff x="638276" y="3526008"/>
            <a:chExt cx="714936" cy="971200"/>
          </a:xfrm>
        </p:grpSpPr>
        <p:sp>
          <p:nvSpPr>
            <p:cNvPr id="2289" name="Google Shape;2289;p62">
              <a:extLst>
                <a:ext uri="{FF2B5EF4-FFF2-40B4-BE49-F238E27FC236}">
                  <a16:creationId xmlns:a16="http://schemas.microsoft.com/office/drawing/2014/main" id="{EACE7AA4-2864-9D6D-60B2-1AB2D16BF8A6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0" name="Google Shape;2290;p62">
              <a:extLst>
                <a:ext uri="{FF2B5EF4-FFF2-40B4-BE49-F238E27FC236}">
                  <a16:creationId xmlns:a16="http://schemas.microsoft.com/office/drawing/2014/main" id="{A27681F3-E726-69BA-4CB6-7B8BE7EACE8A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291" name="Google Shape;2291;p62">
                <a:extLst>
                  <a:ext uri="{FF2B5EF4-FFF2-40B4-BE49-F238E27FC236}">
                    <a16:creationId xmlns:a16="http://schemas.microsoft.com/office/drawing/2014/main" id="{DB4EFBE5-3C92-2C5E-5BC8-83244CB60300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2">
                <a:extLst>
                  <a:ext uri="{FF2B5EF4-FFF2-40B4-BE49-F238E27FC236}">
                    <a16:creationId xmlns:a16="http://schemas.microsoft.com/office/drawing/2014/main" id="{6E5E24D9-3BC5-B2B1-EFE7-23814091A404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2">
                <a:extLst>
                  <a:ext uri="{FF2B5EF4-FFF2-40B4-BE49-F238E27FC236}">
                    <a16:creationId xmlns:a16="http://schemas.microsoft.com/office/drawing/2014/main" id="{254C8344-06BC-F88C-7056-8BCEE183A6E0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2">
                <a:extLst>
                  <a:ext uri="{FF2B5EF4-FFF2-40B4-BE49-F238E27FC236}">
                    <a16:creationId xmlns:a16="http://schemas.microsoft.com/office/drawing/2014/main" id="{50036030-B9BE-A9F7-D055-C26B250EFF9D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2">
                <a:extLst>
                  <a:ext uri="{FF2B5EF4-FFF2-40B4-BE49-F238E27FC236}">
                    <a16:creationId xmlns:a16="http://schemas.microsoft.com/office/drawing/2014/main" id="{3EAAB2D9-8DB7-60AF-21C2-941DE1036969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2">
                <a:extLst>
                  <a:ext uri="{FF2B5EF4-FFF2-40B4-BE49-F238E27FC236}">
                    <a16:creationId xmlns:a16="http://schemas.microsoft.com/office/drawing/2014/main" id="{2786123B-D00C-0974-0B51-8B47674AC455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2">
                <a:extLst>
                  <a:ext uri="{FF2B5EF4-FFF2-40B4-BE49-F238E27FC236}">
                    <a16:creationId xmlns:a16="http://schemas.microsoft.com/office/drawing/2014/main" id="{233B53C5-D199-5A0E-4F1C-9029A8F71236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2">
                <a:extLst>
                  <a:ext uri="{FF2B5EF4-FFF2-40B4-BE49-F238E27FC236}">
                    <a16:creationId xmlns:a16="http://schemas.microsoft.com/office/drawing/2014/main" id="{7884762C-8094-2FA1-5B26-4153F8062C61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2">
                <a:extLst>
                  <a:ext uri="{FF2B5EF4-FFF2-40B4-BE49-F238E27FC236}">
                    <a16:creationId xmlns:a16="http://schemas.microsoft.com/office/drawing/2014/main" id="{6BE124E8-90F5-AE4C-548E-5440F27BFD32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2">
                <a:extLst>
                  <a:ext uri="{FF2B5EF4-FFF2-40B4-BE49-F238E27FC236}">
                    <a16:creationId xmlns:a16="http://schemas.microsoft.com/office/drawing/2014/main" id="{3BDF8578-98BD-1E4B-556C-A636AB69046C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2">
                <a:extLst>
                  <a:ext uri="{FF2B5EF4-FFF2-40B4-BE49-F238E27FC236}">
                    <a16:creationId xmlns:a16="http://schemas.microsoft.com/office/drawing/2014/main" id="{032874E0-FC10-D5F1-35FC-ED1B55DAE8FE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2">
                <a:extLst>
                  <a:ext uri="{FF2B5EF4-FFF2-40B4-BE49-F238E27FC236}">
                    <a16:creationId xmlns:a16="http://schemas.microsoft.com/office/drawing/2014/main" id="{A1D60BB5-108D-F1C7-F7AC-94F9B4F382D9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2">
                <a:extLst>
                  <a:ext uri="{FF2B5EF4-FFF2-40B4-BE49-F238E27FC236}">
                    <a16:creationId xmlns:a16="http://schemas.microsoft.com/office/drawing/2014/main" id="{28FA25F4-68B3-9157-F3E7-6B5E0F5951E3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2">
                <a:extLst>
                  <a:ext uri="{FF2B5EF4-FFF2-40B4-BE49-F238E27FC236}">
                    <a16:creationId xmlns:a16="http://schemas.microsoft.com/office/drawing/2014/main" id="{B67A1D69-D19B-8EC9-C1EF-A9EEAE1ECF6A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2">
                <a:extLst>
                  <a:ext uri="{FF2B5EF4-FFF2-40B4-BE49-F238E27FC236}">
                    <a16:creationId xmlns:a16="http://schemas.microsoft.com/office/drawing/2014/main" id="{0BA5D84A-00BF-5C2B-CB81-1BD027752C14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2">
                <a:extLst>
                  <a:ext uri="{FF2B5EF4-FFF2-40B4-BE49-F238E27FC236}">
                    <a16:creationId xmlns:a16="http://schemas.microsoft.com/office/drawing/2014/main" id="{23925306-692C-45FA-05E1-BAD59A031E1D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2">
                <a:extLst>
                  <a:ext uri="{FF2B5EF4-FFF2-40B4-BE49-F238E27FC236}">
                    <a16:creationId xmlns:a16="http://schemas.microsoft.com/office/drawing/2014/main" id="{29056C8B-4E0B-2474-2E99-A44EE4898043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2">
                <a:extLst>
                  <a:ext uri="{FF2B5EF4-FFF2-40B4-BE49-F238E27FC236}">
                    <a16:creationId xmlns:a16="http://schemas.microsoft.com/office/drawing/2014/main" id="{849E6E38-249D-4D95-F83C-D5C2428662FF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2">
                <a:extLst>
                  <a:ext uri="{FF2B5EF4-FFF2-40B4-BE49-F238E27FC236}">
                    <a16:creationId xmlns:a16="http://schemas.microsoft.com/office/drawing/2014/main" id="{B74B7CF3-294F-11C5-202F-EEC0A1D9BB08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2">
                <a:extLst>
                  <a:ext uri="{FF2B5EF4-FFF2-40B4-BE49-F238E27FC236}">
                    <a16:creationId xmlns:a16="http://schemas.microsoft.com/office/drawing/2014/main" id="{C367E3C7-5A62-01CC-FB1F-AC7EC76C16AF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2">
                <a:extLst>
                  <a:ext uri="{FF2B5EF4-FFF2-40B4-BE49-F238E27FC236}">
                    <a16:creationId xmlns:a16="http://schemas.microsoft.com/office/drawing/2014/main" id="{C1D96779-3BBB-C2C5-8738-3F741935052D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2">
                <a:extLst>
                  <a:ext uri="{FF2B5EF4-FFF2-40B4-BE49-F238E27FC236}">
                    <a16:creationId xmlns:a16="http://schemas.microsoft.com/office/drawing/2014/main" id="{A5B94252-6282-C9DA-3F48-CA4F4CBD4AAE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2">
                <a:extLst>
                  <a:ext uri="{FF2B5EF4-FFF2-40B4-BE49-F238E27FC236}">
                    <a16:creationId xmlns:a16="http://schemas.microsoft.com/office/drawing/2014/main" id="{E695B1A7-0BF0-1FE7-DF79-2B7765543918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2">
                <a:extLst>
                  <a:ext uri="{FF2B5EF4-FFF2-40B4-BE49-F238E27FC236}">
                    <a16:creationId xmlns:a16="http://schemas.microsoft.com/office/drawing/2014/main" id="{0A8B3019-15C1-256F-A1B5-67DC0989130B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2">
                <a:extLst>
                  <a:ext uri="{FF2B5EF4-FFF2-40B4-BE49-F238E27FC236}">
                    <a16:creationId xmlns:a16="http://schemas.microsoft.com/office/drawing/2014/main" id="{B3D12089-E211-3856-2A01-D35AA12B2323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2">
                <a:extLst>
                  <a:ext uri="{FF2B5EF4-FFF2-40B4-BE49-F238E27FC236}">
                    <a16:creationId xmlns:a16="http://schemas.microsoft.com/office/drawing/2014/main" id="{BDC0439A-21F5-A2D9-6812-56F6217D26DD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7" name="Google Shape;2317;p62">
            <a:extLst>
              <a:ext uri="{FF2B5EF4-FFF2-40B4-BE49-F238E27FC236}">
                <a16:creationId xmlns:a16="http://schemas.microsoft.com/office/drawing/2014/main" id="{E7AEE538-7E5C-BFBD-E3DE-D65A3007C726}"/>
              </a:ext>
            </a:extLst>
          </p:cNvPr>
          <p:cNvGrpSpPr/>
          <p:nvPr/>
        </p:nvGrpSpPr>
        <p:grpSpPr>
          <a:xfrm flipH="1">
            <a:off x="523225" y="936513"/>
            <a:ext cx="714950" cy="378500"/>
            <a:chOff x="-1074225" y="4512538"/>
            <a:chExt cx="714950" cy="378500"/>
          </a:xfrm>
        </p:grpSpPr>
        <p:sp>
          <p:nvSpPr>
            <p:cNvPr id="2318" name="Google Shape;2318;p62">
              <a:extLst>
                <a:ext uri="{FF2B5EF4-FFF2-40B4-BE49-F238E27FC236}">
                  <a16:creationId xmlns:a16="http://schemas.microsoft.com/office/drawing/2014/main" id="{351E1016-5796-3611-2FB2-6449C0E5A084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2">
              <a:extLst>
                <a:ext uri="{FF2B5EF4-FFF2-40B4-BE49-F238E27FC236}">
                  <a16:creationId xmlns:a16="http://schemas.microsoft.com/office/drawing/2014/main" id="{399CEFFC-CFDE-0D8D-D4CA-A60EA41D063E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2">
              <a:extLst>
                <a:ext uri="{FF2B5EF4-FFF2-40B4-BE49-F238E27FC236}">
                  <a16:creationId xmlns:a16="http://schemas.microsoft.com/office/drawing/2014/main" id="{454AE21E-BC5B-004F-37EC-14D643BF4768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2">
              <a:extLst>
                <a:ext uri="{FF2B5EF4-FFF2-40B4-BE49-F238E27FC236}">
                  <a16:creationId xmlns:a16="http://schemas.microsoft.com/office/drawing/2014/main" id="{16E5421A-CD0F-5A4B-F503-596B3C9BF918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2">
              <a:extLst>
                <a:ext uri="{FF2B5EF4-FFF2-40B4-BE49-F238E27FC236}">
                  <a16:creationId xmlns:a16="http://schemas.microsoft.com/office/drawing/2014/main" id="{C54F62F8-E704-AF55-4CDA-665177ED36D0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2">
              <a:extLst>
                <a:ext uri="{FF2B5EF4-FFF2-40B4-BE49-F238E27FC236}">
                  <a16:creationId xmlns:a16="http://schemas.microsoft.com/office/drawing/2014/main" id="{E0C661EF-824C-7108-4563-5D5B0575A3B7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2">
              <a:extLst>
                <a:ext uri="{FF2B5EF4-FFF2-40B4-BE49-F238E27FC236}">
                  <a16:creationId xmlns:a16="http://schemas.microsoft.com/office/drawing/2014/main" id="{1EFB7462-E04F-298D-DAEE-AFDD0D51B112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2">
              <a:extLst>
                <a:ext uri="{FF2B5EF4-FFF2-40B4-BE49-F238E27FC236}">
                  <a16:creationId xmlns:a16="http://schemas.microsoft.com/office/drawing/2014/main" id="{59A9F998-D474-4FDF-EDB0-AE54B8C5006B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2">
              <a:extLst>
                <a:ext uri="{FF2B5EF4-FFF2-40B4-BE49-F238E27FC236}">
                  <a16:creationId xmlns:a16="http://schemas.microsoft.com/office/drawing/2014/main" id="{E3C8DE06-00A4-55F9-DCBB-ADFDC8CE1E4A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2">
              <a:extLst>
                <a:ext uri="{FF2B5EF4-FFF2-40B4-BE49-F238E27FC236}">
                  <a16:creationId xmlns:a16="http://schemas.microsoft.com/office/drawing/2014/main" id="{A79DCE28-B2A4-5A63-2AFE-94B49FFB7E7F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2">
              <a:extLst>
                <a:ext uri="{FF2B5EF4-FFF2-40B4-BE49-F238E27FC236}">
                  <a16:creationId xmlns:a16="http://schemas.microsoft.com/office/drawing/2014/main" id="{23AF2790-D7AB-DA67-1AEC-3FEB735448B2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2">
              <a:extLst>
                <a:ext uri="{FF2B5EF4-FFF2-40B4-BE49-F238E27FC236}">
                  <a16:creationId xmlns:a16="http://schemas.microsoft.com/office/drawing/2014/main" id="{A80380E2-1633-044D-A836-C7D494A1BDC8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388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1" grpId="0"/>
      <p:bldP spid="2273" grpId="0"/>
      <p:bldP spid="2275" grpId="0"/>
      <p:bldP spid="2276" grpId="0"/>
      <p:bldP spid="2278" grpId="0"/>
      <p:bldP spid="2280" grpId="0"/>
      <p:bldP spid="2282" grpId="0"/>
      <p:bldP spid="2283" grpId="0"/>
      <p:bldP spid="2284" grpId="0"/>
      <p:bldP spid="2285" grpId="0"/>
      <p:bldP spid="2286" grpId="0"/>
      <p:bldP spid="22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1" name="Google Shape;7361;p96"/>
          <p:cNvGrpSpPr/>
          <p:nvPr/>
        </p:nvGrpSpPr>
        <p:grpSpPr>
          <a:xfrm>
            <a:off x="713225" y="1306931"/>
            <a:ext cx="648376" cy="880878"/>
            <a:chOff x="638276" y="3526008"/>
            <a:chExt cx="714936" cy="971200"/>
          </a:xfrm>
        </p:grpSpPr>
        <p:sp>
          <p:nvSpPr>
            <p:cNvPr id="7362" name="Google Shape;736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3" name="Google Shape;736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364" name="Google Shape;736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90" name="Google Shape;7390;p96"/>
          <p:cNvSpPr txBox="1">
            <a:spLocks noGrp="1"/>
          </p:cNvSpPr>
          <p:nvPr>
            <p:ph type="title"/>
          </p:nvPr>
        </p:nvSpPr>
        <p:spPr>
          <a:xfrm>
            <a:off x="2038200" y="2954057"/>
            <a:ext cx="5067600" cy="1454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sp>
        <p:nvSpPr>
          <p:cNvPr id="7392" name="Google Shape;7392;p96"/>
          <p:cNvSpPr/>
          <p:nvPr/>
        </p:nvSpPr>
        <p:spPr>
          <a:xfrm>
            <a:off x="3815735" y="14099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3" name="Google Shape;7393;p96"/>
          <p:cNvSpPr txBox="1">
            <a:spLocks noGrp="1"/>
          </p:cNvSpPr>
          <p:nvPr>
            <p:ph type="title" idx="2"/>
          </p:nvPr>
        </p:nvSpPr>
        <p:spPr>
          <a:xfrm>
            <a:off x="3480300" y="1745575"/>
            <a:ext cx="21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94" name="Google Shape;7394;p96"/>
          <p:cNvGrpSpPr/>
          <p:nvPr/>
        </p:nvGrpSpPr>
        <p:grpSpPr>
          <a:xfrm>
            <a:off x="967588" y="2936430"/>
            <a:ext cx="941524" cy="1575885"/>
            <a:chOff x="8885363" y="6161640"/>
            <a:chExt cx="941524" cy="1575885"/>
          </a:xfrm>
        </p:grpSpPr>
        <p:grpSp>
          <p:nvGrpSpPr>
            <p:cNvPr id="7395" name="Google Shape;7395;p96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7396" name="Google Shape;7396;p96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96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96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96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96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96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96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96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96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96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96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96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96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96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96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96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96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96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96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96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96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7" name="Google Shape;7417;p96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7418" name="Google Shape;7418;p96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96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96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96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96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96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96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96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96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96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96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96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96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96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96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96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96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96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96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96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96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96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96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96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96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96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96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96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96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7" name="Google Shape;7447;p96"/>
          <p:cNvGrpSpPr/>
          <p:nvPr/>
        </p:nvGrpSpPr>
        <p:grpSpPr>
          <a:xfrm>
            <a:off x="6602736" y="3190997"/>
            <a:ext cx="1006128" cy="1275556"/>
            <a:chOff x="7476475" y="5273163"/>
            <a:chExt cx="1071375" cy="1358275"/>
          </a:xfrm>
        </p:grpSpPr>
        <p:sp>
          <p:nvSpPr>
            <p:cNvPr id="7448" name="Google Shape;7448;p96"/>
            <p:cNvSpPr/>
            <p:nvPr/>
          </p:nvSpPr>
          <p:spPr>
            <a:xfrm>
              <a:off x="7965225" y="5702513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96"/>
            <p:cNvSpPr/>
            <p:nvPr/>
          </p:nvSpPr>
          <p:spPr>
            <a:xfrm>
              <a:off x="7965225" y="5702513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96"/>
            <p:cNvSpPr/>
            <p:nvPr/>
          </p:nvSpPr>
          <p:spPr>
            <a:xfrm>
              <a:off x="7955775" y="6337763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96"/>
            <p:cNvSpPr/>
            <p:nvPr/>
          </p:nvSpPr>
          <p:spPr>
            <a:xfrm>
              <a:off x="7943625" y="5689688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96"/>
            <p:cNvSpPr/>
            <p:nvPr/>
          </p:nvSpPr>
          <p:spPr>
            <a:xfrm>
              <a:off x="7930125" y="6253388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96"/>
            <p:cNvSpPr/>
            <p:nvPr/>
          </p:nvSpPr>
          <p:spPr>
            <a:xfrm>
              <a:off x="7670250" y="6479538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96"/>
            <p:cNvSpPr/>
            <p:nvPr/>
          </p:nvSpPr>
          <p:spPr>
            <a:xfrm>
              <a:off x="7476475" y="5273163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96"/>
            <p:cNvSpPr/>
            <p:nvPr/>
          </p:nvSpPr>
          <p:spPr>
            <a:xfrm>
              <a:off x="7476475" y="5292063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96"/>
            <p:cNvSpPr/>
            <p:nvPr/>
          </p:nvSpPr>
          <p:spPr>
            <a:xfrm>
              <a:off x="7476475" y="5273163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96"/>
            <p:cNvSpPr/>
            <p:nvPr/>
          </p:nvSpPr>
          <p:spPr>
            <a:xfrm>
              <a:off x="7798475" y="5373063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96"/>
            <p:cNvSpPr/>
            <p:nvPr/>
          </p:nvSpPr>
          <p:spPr>
            <a:xfrm>
              <a:off x="7523050" y="5446638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96"/>
            <p:cNvSpPr/>
            <p:nvPr/>
          </p:nvSpPr>
          <p:spPr>
            <a:xfrm>
              <a:off x="7930800" y="6292538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96"/>
            <p:cNvSpPr/>
            <p:nvPr/>
          </p:nvSpPr>
          <p:spPr>
            <a:xfrm>
              <a:off x="7678325" y="6590338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96"/>
            <p:cNvSpPr/>
            <p:nvPr/>
          </p:nvSpPr>
          <p:spPr>
            <a:xfrm>
              <a:off x="7876800" y="6495738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96"/>
            <p:cNvSpPr/>
            <p:nvPr/>
          </p:nvSpPr>
          <p:spPr>
            <a:xfrm>
              <a:off x="7967925" y="6265538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96"/>
            <p:cNvSpPr/>
            <p:nvPr/>
          </p:nvSpPr>
          <p:spPr>
            <a:xfrm>
              <a:off x="7942950" y="6295613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96"/>
            <p:cNvSpPr/>
            <p:nvPr/>
          </p:nvSpPr>
          <p:spPr>
            <a:xfrm>
              <a:off x="7958475" y="6288888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96"/>
            <p:cNvSpPr/>
            <p:nvPr/>
          </p:nvSpPr>
          <p:spPr>
            <a:xfrm>
              <a:off x="7989525" y="6313688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96"/>
            <p:cNvSpPr/>
            <p:nvPr/>
          </p:nvSpPr>
          <p:spPr>
            <a:xfrm>
              <a:off x="7983450" y="6590913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96"/>
            <p:cNvSpPr/>
            <p:nvPr/>
          </p:nvSpPr>
          <p:spPr>
            <a:xfrm>
              <a:off x="7476475" y="5454388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96"/>
            <p:cNvSpPr/>
            <p:nvPr/>
          </p:nvSpPr>
          <p:spPr>
            <a:xfrm>
              <a:off x="7476475" y="5510538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9" name="Google Shape;7469;p96"/>
          <p:cNvGrpSpPr/>
          <p:nvPr/>
        </p:nvGrpSpPr>
        <p:grpSpPr>
          <a:xfrm flipH="1">
            <a:off x="6793059" y="1959408"/>
            <a:ext cx="1749183" cy="2509188"/>
            <a:chOff x="-3462575" y="1409975"/>
            <a:chExt cx="1984100" cy="2846175"/>
          </a:xfrm>
        </p:grpSpPr>
        <p:sp>
          <p:nvSpPr>
            <p:cNvPr id="7470" name="Google Shape;7470;p96"/>
            <p:cNvSpPr/>
            <p:nvPr/>
          </p:nvSpPr>
          <p:spPr>
            <a:xfrm>
              <a:off x="-1830525" y="2493000"/>
              <a:ext cx="301425" cy="285675"/>
            </a:xfrm>
            <a:custGeom>
              <a:avLst/>
              <a:gdLst/>
              <a:ahLst/>
              <a:cxnLst/>
              <a:rect l="l" t="t" r="r" b="b"/>
              <a:pathLst>
                <a:path w="12057" h="11427" extrusionOk="0">
                  <a:moveTo>
                    <a:pt x="2618" y="1"/>
                  </a:moveTo>
                  <a:cubicBezTo>
                    <a:pt x="497" y="1"/>
                    <a:pt x="0" y="8478"/>
                    <a:pt x="1525" y="8688"/>
                  </a:cubicBezTo>
                  <a:cubicBezTo>
                    <a:pt x="3091" y="8904"/>
                    <a:pt x="4468" y="10389"/>
                    <a:pt x="5791" y="11010"/>
                  </a:cubicBezTo>
                  <a:cubicBezTo>
                    <a:pt x="6354" y="11275"/>
                    <a:pt x="7425" y="11426"/>
                    <a:pt x="8486" y="11426"/>
                  </a:cubicBezTo>
                  <a:cubicBezTo>
                    <a:pt x="9921" y="11426"/>
                    <a:pt x="11338" y="11149"/>
                    <a:pt x="11462" y="10497"/>
                  </a:cubicBezTo>
                  <a:cubicBezTo>
                    <a:pt x="12056" y="4584"/>
                    <a:pt x="10085" y="1424"/>
                    <a:pt x="2794" y="20"/>
                  </a:cubicBezTo>
                  <a:cubicBezTo>
                    <a:pt x="2734" y="7"/>
                    <a:pt x="2675" y="1"/>
                    <a:pt x="261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46" y="26597"/>
                    <a:pt x="7916" y="29526"/>
                    <a:pt x="13034" y="29526"/>
                  </a:cubicBezTo>
                  <a:cubicBezTo>
                    <a:pt x="18064" y="29526"/>
                    <a:pt x="23721" y="26697"/>
                    <a:pt x="29650" y="24141"/>
                  </a:cubicBezTo>
                  <a:lnTo>
                    <a:pt x="27598" y="15635"/>
                  </a:lnTo>
                  <a:cubicBezTo>
                    <a:pt x="27598" y="15635"/>
                    <a:pt x="17264" y="17437"/>
                    <a:pt x="15323" y="17437"/>
                  </a:cubicBezTo>
                  <a:cubicBezTo>
                    <a:pt x="15207" y="17437"/>
                    <a:pt x="15120" y="17431"/>
                    <a:pt x="15068" y="17417"/>
                  </a:cubicBezTo>
                  <a:cubicBezTo>
                    <a:pt x="14150" y="17201"/>
                    <a:pt x="8588" y="6967"/>
                    <a:pt x="5212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38" y="26603"/>
                    <a:pt x="7929" y="29525"/>
                    <a:pt x="13050" y="29525"/>
                  </a:cubicBezTo>
                  <a:cubicBezTo>
                    <a:pt x="18105" y="29525"/>
                    <a:pt x="23774" y="26677"/>
                    <a:pt x="29650" y="24141"/>
                  </a:cubicBezTo>
                  <a:lnTo>
                    <a:pt x="28462" y="19226"/>
                  </a:lnTo>
                  <a:cubicBezTo>
                    <a:pt x="24563" y="20827"/>
                    <a:pt x="18875" y="22860"/>
                    <a:pt x="14966" y="22860"/>
                  </a:cubicBezTo>
                  <a:cubicBezTo>
                    <a:pt x="14192" y="22860"/>
                    <a:pt x="13488" y="22780"/>
                    <a:pt x="12881" y="22602"/>
                  </a:cubicBezTo>
                  <a:cubicBezTo>
                    <a:pt x="7210" y="20901"/>
                    <a:pt x="5752" y="10504"/>
                    <a:pt x="5752" y="10504"/>
                  </a:cubicBezTo>
                  <a:cubicBezTo>
                    <a:pt x="5644" y="9316"/>
                    <a:pt x="6400" y="756"/>
                    <a:pt x="5212" y="0"/>
                  </a:cubicBezTo>
                  <a:close/>
                </a:path>
              </a:pathLst>
            </a:custGeom>
            <a:solidFill>
              <a:srgbClr val="D8C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96"/>
            <p:cNvSpPr/>
            <p:nvPr/>
          </p:nvSpPr>
          <p:spPr>
            <a:xfrm>
              <a:off x="-2950850" y="3473700"/>
              <a:ext cx="195125" cy="782450"/>
            </a:xfrm>
            <a:custGeom>
              <a:avLst/>
              <a:gdLst/>
              <a:ahLst/>
              <a:cxnLst/>
              <a:rect l="l" t="t" r="r" b="b"/>
              <a:pathLst>
                <a:path w="7805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14" y="25924"/>
                    <a:pt x="0" y="31298"/>
                  </a:cubicBezTo>
                  <a:lnTo>
                    <a:pt x="1944" y="31298"/>
                  </a:lnTo>
                  <a:cubicBezTo>
                    <a:pt x="1944" y="31298"/>
                    <a:pt x="999" y="4295"/>
                    <a:pt x="7804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96"/>
            <p:cNvSpPr/>
            <p:nvPr/>
          </p:nvSpPr>
          <p:spPr>
            <a:xfrm>
              <a:off x="-3137200" y="2301025"/>
              <a:ext cx="236925" cy="168925"/>
            </a:xfrm>
            <a:custGeom>
              <a:avLst/>
              <a:gdLst/>
              <a:ahLst/>
              <a:cxnLst/>
              <a:rect l="l" t="t" r="r" b="b"/>
              <a:pathLst>
                <a:path w="9477" h="6757" extrusionOk="0">
                  <a:moveTo>
                    <a:pt x="4627" y="1"/>
                  </a:moveTo>
                  <a:cubicBezTo>
                    <a:pt x="1421" y="1"/>
                    <a:pt x="0" y="4030"/>
                    <a:pt x="1999" y="6349"/>
                  </a:cubicBezTo>
                  <a:cubicBezTo>
                    <a:pt x="2229" y="6628"/>
                    <a:pt x="2514" y="6757"/>
                    <a:pt x="2786" y="6757"/>
                  </a:cubicBezTo>
                  <a:cubicBezTo>
                    <a:pt x="3250" y="6757"/>
                    <a:pt x="3677" y="6384"/>
                    <a:pt x="3728" y="5755"/>
                  </a:cubicBezTo>
                  <a:cubicBezTo>
                    <a:pt x="3635" y="4314"/>
                    <a:pt x="4954" y="3434"/>
                    <a:pt x="6346" y="3434"/>
                  </a:cubicBezTo>
                  <a:cubicBezTo>
                    <a:pt x="7381" y="3434"/>
                    <a:pt x="8456" y="3920"/>
                    <a:pt x="9020" y="5026"/>
                  </a:cubicBezTo>
                  <a:cubicBezTo>
                    <a:pt x="9477" y="2501"/>
                    <a:pt x="7315" y="3"/>
                    <a:pt x="4794" y="3"/>
                  </a:cubicBezTo>
                  <a:cubicBezTo>
                    <a:pt x="4781" y="3"/>
                    <a:pt x="4767" y="3"/>
                    <a:pt x="4754" y="3"/>
                  </a:cubicBezTo>
                  <a:cubicBezTo>
                    <a:pt x="4711" y="2"/>
                    <a:pt x="4669" y="1"/>
                    <a:pt x="4627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96"/>
            <p:cNvSpPr/>
            <p:nvPr/>
          </p:nvSpPr>
          <p:spPr>
            <a:xfrm>
              <a:off x="-3115575" y="2412475"/>
              <a:ext cx="47950" cy="58075"/>
            </a:xfrm>
            <a:custGeom>
              <a:avLst/>
              <a:gdLst/>
              <a:ahLst/>
              <a:cxnLst/>
              <a:rect l="l" t="t" r="r" b="b"/>
              <a:pathLst>
                <a:path w="1918" h="2323" extrusionOk="0">
                  <a:moveTo>
                    <a:pt x="0" y="1"/>
                  </a:moveTo>
                  <a:lnTo>
                    <a:pt x="189" y="2323"/>
                  </a:lnTo>
                  <a:lnTo>
                    <a:pt x="1917" y="2323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96"/>
            <p:cNvSpPr/>
            <p:nvPr/>
          </p:nvSpPr>
          <p:spPr>
            <a:xfrm>
              <a:off x="-3173050" y="2301050"/>
              <a:ext cx="214675" cy="168900"/>
            </a:xfrm>
            <a:custGeom>
              <a:avLst/>
              <a:gdLst/>
              <a:ahLst/>
              <a:cxnLst/>
              <a:rect l="l" t="t" r="r" b="b"/>
              <a:pathLst>
                <a:path w="8587" h="6756" extrusionOk="0">
                  <a:moveTo>
                    <a:pt x="4129" y="0"/>
                  </a:moveTo>
                  <a:cubicBezTo>
                    <a:pt x="1162" y="0"/>
                    <a:pt x="0" y="4135"/>
                    <a:pt x="1813" y="6348"/>
                  </a:cubicBezTo>
                  <a:cubicBezTo>
                    <a:pt x="2013" y="6627"/>
                    <a:pt x="2268" y="6756"/>
                    <a:pt x="2513" y="6756"/>
                  </a:cubicBezTo>
                  <a:cubicBezTo>
                    <a:pt x="2930" y="6756"/>
                    <a:pt x="3318" y="6383"/>
                    <a:pt x="3352" y="5754"/>
                  </a:cubicBezTo>
                  <a:cubicBezTo>
                    <a:pt x="3259" y="4323"/>
                    <a:pt x="4465" y="3430"/>
                    <a:pt x="5741" y="3430"/>
                  </a:cubicBezTo>
                  <a:cubicBezTo>
                    <a:pt x="6681" y="3430"/>
                    <a:pt x="7659" y="3914"/>
                    <a:pt x="8186" y="5025"/>
                  </a:cubicBezTo>
                  <a:cubicBezTo>
                    <a:pt x="8587" y="2592"/>
                    <a:pt x="6607" y="1"/>
                    <a:pt x="4314" y="1"/>
                  </a:cubicBezTo>
                  <a:cubicBezTo>
                    <a:pt x="4291" y="1"/>
                    <a:pt x="4267" y="2"/>
                    <a:pt x="4243" y="2"/>
                  </a:cubicBezTo>
                  <a:cubicBezTo>
                    <a:pt x="4205" y="1"/>
                    <a:pt x="4167" y="0"/>
                    <a:pt x="4129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96"/>
            <p:cNvSpPr/>
            <p:nvPr/>
          </p:nvSpPr>
          <p:spPr>
            <a:xfrm>
              <a:off x="-3462575" y="2345650"/>
              <a:ext cx="725075" cy="1105125"/>
            </a:xfrm>
            <a:custGeom>
              <a:avLst/>
              <a:gdLst/>
              <a:ahLst/>
              <a:cxnLst/>
              <a:rect l="l" t="t" r="r" b="b"/>
              <a:pathLst>
                <a:path w="29003" h="44205" extrusionOk="0">
                  <a:moveTo>
                    <a:pt x="0" y="0"/>
                  </a:moveTo>
                  <a:cubicBezTo>
                    <a:pt x="2323" y="2809"/>
                    <a:pt x="6022" y="22845"/>
                    <a:pt x="7777" y="44205"/>
                  </a:cubicBezTo>
                  <a:lnTo>
                    <a:pt x="29002" y="44205"/>
                  </a:lnTo>
                  <a:cubicBezTo>
                    <a:pt x="27409" y="25032"/>
                    <a:pt x="23655" y="2944"/>
                    <a:pt x="21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96"/>
            <p:cNvSpPr/>
            <p:nvPr/>
          </p:nvSpPr>
          <p:spPr>
            <a:xfrm>
              <a:off x="-3426125" y="2345650"/>
              <a:ext cx="693350" cy="1105125"/>
            </a:xfrm>
            <a:custGeom>
              <a:avLst/>
              <a:gdLst/>
              <a:ahLst/>
              <a:cxnLst/>
              <a:rect l="l" t="t" r="r" b="b"/>
              <a:pathLst>
                <a:path w="27734" h="44205" extrusionOk="0">
                  <a:moveTo>
                    <a:pt x="1" y="0"/>
                  </a:moveTo>
                  <a:cubicBezTo>
                    <a:pt x="2215" y="2809"/>
                    <a:pt x="5995" y="22845"/>
                    <a:pt x="7967" y="44205"/>
                  </a:cubicBezTo>
                  <a:lnTo>
                    <a:pt x="27733" y="44205"/>
                  </a:lnTo>
                  <a:cubicBezTo>
                    <a:pt x="25951" y="25032"/>
                    <a:pt x="22116" y="2944"/>
                    <a:pt x="19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96"/>
            <p:cNvSpPr/>
            <p:nvPr/>
          </p:nvSpPr>
          <p:spPr>
            <a:xfrm>
              <a:off x="-3356575" y="2376700"/>
              <a:ext cx="611650" cy="939075"/>
            </a:xfrm>
            <a:custGeom>
              <a:avLst/>
              <a:gdLst/>
              <a:ahLst/>
              <a:cxnLst/>
              <a:rect l="l" t="t" r="r" b="b"/>
              <a:pathLst>
                <a:path w="24466" h="37563" extrusionOk="0">
                  <a:moveTo>
                    <a:pt x="11640" y="0"/>
                  </a:moveTo>
                  <a:cubicBezTo>
                    <a:pt x="8132" y="0"/>
                    <a:pt x="4147" y="169"/>
                    <a:pt x="2275" y="169"/>
                  </a:cubicBezTo>
                  <a:cubicBezTo>
                    <a:pt x="1686" y="169"/>
                    <a:pt x="1306" y="152"/>
                    <a:pt x="1215" y="108"/>
                  </a:cubicBezTo>
                  <a:cubicBezTo>
                    <a:pt x="432" y="108"/>
                    <a:pt x="0" y="1081"/>
                    <a:pt x="324" y="2026"/>
                  </a:cubicBezTo>
                  <a:cubicBezTo>
                    <a:pt x="2241" y="7291"/>
                    <a:pt x="4699" y="21198"/>
                    <a:pt x="6076" y="36131"/>
                  </a:cubicBezTo>
                  <a:cubicBezTo>
                    <a:pt x="6130" y="36941"/>
                    <a:pt x="6697" y="37562"/>
                    <a:pt x="7318" y="37562"/>
                  </a:cubicBezTo>
                  <a:lnTo>
                    <a:pt x="23385" y="37562"/>
                  </a:lnTo>
                  <a:cubicBezTo>
                    <a:pt x="24006" y="37562"/>
                    <a:pt x="24465" y="36914"/>
                    <a:pt x="24384" y="36131"/>
                  </a:cubicBezTo>
                  <a:cubicBezTo>
                    <a:pt x="23034" y="21387"/>
                    <a:pt x="20199" y="5050"/>
                    <a:pt x="18146" y="865"/>
                  </a:cubicBezTo>
                  <a:cubicBezTo>
                    <a:pt x="18240" y="172"/>
                    <a:pt x="15183" y="0"/>
                    <a:pt x="11640" y="0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96"/>
            <p:cNvSpPr/>
            <p:nvPr/>
          </p:nvSpPr>
          <p:spPr>
            <a:xfrm>
              <a:off x="-3263750" y="3363650"/>
              <a:ext cx="899875" cy="87800"/>
            </a:xfrm>
            <a:custGeom>
              <a:avLst/>
              <a:gdLst/>
              <a:ahLst/>
              <a:cxnLst/>
              <a:rect l="l" t="t" r="r" b="b"/>
              <a:pathLst>
                <a:path w="35995" h="3512" extrusionOk="0">
                  <a:moveTo>
                    <a:pt x="1429" y="1"/>
                  </a:moveTo>
                  <a:cubicBezTo>
                    <a:pt x="1" y="1"/>
                    <a:pt x="714" y="2710"/>
                    <a:pt x="554" y="3512"/>
                  </a:cubicBezTo>
                  <a:lnTo>
                    <a:pt x="35442" y="3512"/>
                  </a:lnTo>
                  <a:cubicBezTo>
                    <a:pt x="35281" y="2710"/>
                    <a:pt x="35995" y="1"/>
                    <a:pt x="34566" y="1"/>
                  </a:cubicBezTo>
                  <a:cubicBezTo>
                    <a:pt x="34552" y="1"/>
                    <a:pt x="34538" y="1"/>
                    <a:pt x="34524" y="1"/>
                  </a:cubicBezTo>
                  <a:lnTo>
                    <a:pt x="1472" y="1"/>
                  </a:lnTo>
                  <a:cubicBezTo>
                    <a:pt x="1457" y="1"/>
                    <a:pt x="1443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96"/>
            <p:cNvSpPr/>
            <p:nvPr/>
          </p:nvSpPr>
          <p:spPr>
            <a:xfrm>
              <a:off x="-3295825" y="3473700"/>
              <a:ext cx="195800" cy="782450"/>
            </a:xfrm>
            <a:custGeom>
              <a:avLst/>
              <a:gdLst/>
              <a:ahLst/>
              <a:cxnLst/>
              <a:rect l="l" t="t" r="r" b="b"/>
              <a:pathLst>
                <a:path w="7832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42" y="25924"/>
                    <a:pt x="0" y="31298"/>
                  </a:cubicBezTo>
                  <a:lnTo>
                    <a:pt x="1972" y="31298"/>
                  </a:lnTo>
                  <a:cubicBezTo>
                    <a:pt x="1972" y="31298"/>
                    <a:pt x="999" y="4295"/>
                    <a:pt x="7831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96"/>
            <p:cNvSpPr/>
            <p:nvPr/>
          </p:nvSpPr>
          <p:spPr>
            <a:xfrm>
              <a:off x="-2529600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6076" y="25951"/>
                    <a:pt x="6670" y="7157"/>
                    <a:pt x="6670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96"/>
            <p:cNvSpPr/>
            <p:nvPr/>
          </p:nvSpPr>
          <p:spPr>
            <a:xfrm>
              <a:off x="-2870525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5941" y="25924"/>
                    <a:pt x="6643" y="28"/>
                    <a:pt x="6643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96"/>
            <p:cNvSpPr/>
            <p:nvPr/>
          </p:nvSpPr>
          <p:spPr>
            <a:xfrm>
              <a:off x="-3266800" y="3437250"/>
              <a:ext cx="903975" cy="64850"/>
            </a:xfrm>
            <a:custGeom>
              <a:avLst/>
              <a:gdLst/>
              <a:ahLst/>
              <a:cxnLst/>
              <a:rect l="l" t="t" r="r" b="b"/>
              <a:pathLst>
                <a:path w="36159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36158" y="2593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96"/>
            <p:cNvSpPr/>
            <p:nvPr/>
          </p:nvSpPr>
          <p:spPr>
            <a:xfrm>
              <a:off x="-3283675" y="2379400"/>
              <a:ext cx="538750" cy="936375"/>
            </a:xfrm>
            <a:custGeom>
              <a:avLst/>
              <a:gdLst/>
              <a:ahLst/>
              <a:cxnLst/>
              <a:rect l="l" t="t" r="r" b="b"/>
              <a:pathLst>
                <a:path w="21550" h="37455" extrusionOk="0">
                  <a:moveTo>
                    <a:pt x="5428" y="0"/>
                  </a:moveTo>
                  <a:cubicBezTo>
                    <a:pt x="4753" y="6670"/>
                    <a:pt x="2620" y="11747"/>
                    <a:pt x="0" y="12503"/>
                  </a:cubicBezTo>
                  <a:cubicBezTo>
                    <a:pt x="1189" y="19011"/>
                    <a:pt x="2350" y="27355"/>
                    <a:pt x="3160" y="36023"/>
                  </a:cubicBezTo>
                  <a:cubicBezTo>
                    <a:pt x="3241" y="36806"/>
                    <a:pt x="3781" y="37454"/>
                    <a:pt x="4402" y="37454"/>
                  </a:cubicBezTo>
                  <a:lnTo>
                    <a:pt x="20469" y="37454"/>
                  </a:lnTo>
                  <a:cubicBezTo>
                    <a:pt x="21090" y="37454"/>
                    <a:pt x="21549" y="36806"/>
                    <a:pt x="21468" y="36023"/>
                  </a:cubicBezTo>
                  <a:cubicBezTo>
                    <a:pt x="19443" y="20550"/>
                    <a:pt x="18336" y="4105"/>
                    <a:pt x="14204" y="0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96"/>
            <p:cNvSpPr/>
            <p:nvPr/>
          </p:nvSpPr>
          <p:spPr>
            <a:xfrm>
              <a:off x="-3360500" y="2378800"/>
              <a:ext cx="226725" cy="936975"/>
            </a:xfrm>
            <a:custGeom>
              <a:avLst/>
              <a:gdLst/>
              <a:ahLst/>
              <a:cxnLst/>
              <a:rect l="l" t="t" r="r" b="b"/>
              <a:pathLst>
                <a:path w="9069" h="37479" extrusionOk="0">
                  <a:moveTo>
                    <a:pt x="2168" y="1"/>
                  </a:moveTo>
                  <a:cubicBezTo>
                    <a:pt x="1039" y="1"/>
                    <a:pt x="1" y="238"/>
                    <a:pt x="481" y="1942"/>
                  </a:cubicBezTo>
                  <a:cubicBezTo>
                    <a:pt x="2398" y="7207"/>
                    <a:pt x="4856" y="21114"/>
                    <a:pt x="6233" y="36047"/>
                  </a:cubicBezTo>
                  <a:cubicBezTo>
                    <a:pt x="6287" y="36830"/>
                    <a:pt x="6854" y="37478"/>
                    <a:pt x="7475" y="37478"/>
                  </a:cubicBezTo>
                  <a:lnTo>
                    <a:pt x="9068" y="37478"/>
                  </a:lnTo>
                  <a:cubicBezTo>
                    <a:pt x="8447" y="37478"/>
                    <a:pt x="7907" y="36857"/>
                    <a:pt x="7826" y="36047"/>
                  </a:cubicBezTo>
                  <a:cubicBezTo>
                    <a:pt x="6476" y="21114"/>
                    <a:pt x="4018" y="7207"/>
                    <a:pt x="2101" y="1942"/>
                  </a:cubicBezTo>
                  <a:cubicBezTo>
                    <a:pt x="1750" y="997"/>
                    <a:pt x="2182" y="24"/>
                    <a:pt x="2965" y="24"/>
                  </a:cubicBezTo>
                  <a:cubicBezTo>
                    <a:pt x="2707" y="14"/>
                    <a:pt x="2435" y="1"/>
                    <a:pt x="2168" y="1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96"/>
            <p:cNvSpPr/>
            <p:nvPr/>
          </p:nvSpPr>
          <p:spPr>
            <a:xfrm>
              <a:off x="-3266800" y="3437250"/>
              <a:ext cx="562375" cy="64850"/>
            </a:xfrm>
            <a:custGeom>
              <a:avLst/>
              <a:gdLst/>
              <a:ahLst/>
              <a:cxnLst/>
              <a:rect l="l" t="t" r="r" b="b"/>
              <a:pathLst>
                <a:path w="22495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22494" y="2593"/>
                  </a:lnTo>
                  <a:lnTo>
                    <a:pt x="22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96"/>
            <p:cNvSpPr/>
            <p:nvPr/>
          </p:nvSpPr>
          <p:spPr>
            <a:xfrm>
              <a:off x="-2870525" y="3474375"/>
              <a:ext cx="166100" cy="234975"/>
            </a:xfrm>
            <a:custGeom>
              <a:avLst/>
              <a:gdLst/>
              <a:ahLst/>
              <a:cxnLst/>
              <a:rect l="l" t="t" r="r" b="b"/>
              <a:pathLst>
                <a:path w="6644" h="9399" extrusionOk="0">
                  <a:moveTo>
                    <a:pt x="0" y="1"/>
                  </a:moveTo>
                  <a:lnTo>
                    <a:pt x="0" y="1027"/>
                  </a:lnTo>
                  <a:cubicBezTo>
                    <a:pt x="2134" y="2026"/>
                    <a:pt x="3538" y="5321"/>
                    <a:pt x="4483" y="9398"/>
                  </a:cubicBezTo>
                  <a:cubicBezTo>
                    <a:pt x="4969" y="5888"/>
                    <a:pt x="5725" y="3484"/>
                    <a:pt x="6589" y="3079"/>
                  </a:cubicBezTo>
                  <a:cubicBezTo>
                    <a:pt x="6616" y="1162"/>
                    <a:pt x="6643" y="1"/>
                    <a:pt x="6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96"/>
            <p:cNvSpPr/>
            <p:nvPr/>
          </p:nvSpPr>
          <p:spPr>
            <a:xfrm>
              <a:off x="-2774675" y="2974150"/>
              <a:ext cx="814875" cy="1247575"/>
            </a:xfrm>
            <a:custGeom>
              <a:avLst/>
              <a:gdLst/>
              <a:ahLst/>
              <a:cxnLst/>
              <a:rect l="l" t="t" r="r" b="b"/>
              <a:pathLst>
                <a:path w="32595" h="49903" extrusionOk="0">
                  <a:moveTo>
                    <a:pt x="1432" y="0"/>
                  </a:moveTo>
                  <a:cubicBezTo>
                    <a:pt x="1" y="7750"/>
                    <a:pt x="1486" y="12692"/>
                    <a:pt x="5240" y="15365"/>
                  </a:cubicBezTo>
                  <a:lnTo>
                    <a:pt x="16743" y="15365"/>
                  </a:lnTo>
                  <a:cubicBezTo>
                    <a:pt x="16743" y="15365"/>
                    <a:pt x="15096" y="29569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32594" y="11234"/>
                    <a:pt x="31001" y="9506"/>
                  </a:cubicBezTo>
                  <a:cubicBezTo>
                    <a:pt x="29381" y="7777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6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96"/>
            <p:cNvSpPr/>
            <p:nvPr/>
          </p:nvSpPr>
          <p:spPr>
            <a:xfrm>
              <a:off x="-2774675" y="2974150"/>
              <a:ext cx="712250" cy="1247575"/>
            </a:xfrm>
            <a:custGeom>
              <a:avLst/>
              <a:gdLst/>
              <a:ahLst/>
              <a:cxnLst/>
              <a:rect l="l" t="t" r="r" b="b"/>
              <a:pathLst>
                <a:path w="28490" h="49903" extrusionOk="0">
                  <a:moveTo>
                    <a:pt x="1432" y="0"/>
                  </a:moveTo>
                  <a:cubicBezTo>
                    <a:pt x="1" y="7723"/>
                    <a:pt x="1486" y="12665"/>
                    <a:pt x="5240" y="15338"/>
                  </a:cubicBezTo>
                  <a:lnTo>
                    <a:pt x="16743" y="15338"/>
                  </a:lnTo>
                  <a:cubicBezTo>
                    <a:pt x="16743" y="15338"/>
                    <a:pt x="15096" y="29542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28246" y="48391"/>
                    <a:pt x="28490" y="46392"/>
                  </a:cubicBezTo>
                  <a:cubicBezTo>
                    <a:pt x="25978" y="44178"/>
                    <a:pt x="24088" y="35402"/>
                    <a:pt x="24088" y="24898"/>
                  </a:cubicBezTo>
                  <a:cubicBezTo>
                    <a:pt x="24088" y="17229"/>
                    <a:pt x="25087" y="10478"/>
                    <a:pt x="26599" y="6535"/>
                  </a:cubicBezTo>
                  <a:cubicBezTo>
                    <a:pt x="21874" y="3673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96"/>
            <p:cNvSpPr/>
            <p:nvPr/>
          </p:nvSpPr>
          <p:spPr>
            <a:xfrm>
              <a:off x="-3097350" y="2974150"/>
              <a:ext cx="821600" cy="1257025"/>
            </a:xfrm>
            <a:custGeom>
              <a:avLst/>
              <a:gdLst/>
              <a:ahLst/>
              <a:cxnLst/>
              <a:rect l="l" t="t" r="r" b="b"/>
              <a:pathLst>
                <a:path w="32864" h="50281" extrusionOk="0">
                  <a:moveTo>
                    <a:pt x="14339" y="0"/>
                  </a:moveTo>
                  <a:lnTo>
                    <a:pt x="0" y="6265"/>
                  </a:lnTo>
                  <a:cubicBezTo>
                    <a:pt x="324" y="12692"/>
                    <a:pt x="4483" y="15581"/>
                    <a:pt x="4483" y="15581"/>
                  </a:cubicBezTo>
                  <a:lnTo>
                    <a:pt x="15959" y="15797"/>
                  </a:lnTo>
                  <a:cubicBezTo>
                    <a:pt x="15959" y="15797"/>
                    <a:pt x="16877" y="27868"/>
                    <a:pt x="21684" y="50173"/>
                  </a:cubicBezTo>
                  <a:lnTo>
                    <a:pt x="22602" y="50281"/>
                  </a:lnTo>
                  <a:cubicBezTo>
                    <a:pt x="22602" y="50281"/>
                    <a:pt x="32863" y="10424"/>
                    <a:pt x="31243" y="8696"/>
                  </a:cubicBezTo>
                  <a:cubicBezTo>
                    <a:pt x="29650" y="6967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6B4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96"/>
            <p:cNvSpPr/>
            <p:nvPr/>
          </p:nvSpPr>
          <p:spPr>
            <a:xfrm>
              <a:off x="-3097350" y="2974150"/>
              <a:ext cx="781775" cy="1257700"/>
            </a:xfrm>
            <a:custGeom>
              <a:avLst/>
              <a:gdLst/>
              <a:ahLst/>
              <a:cxnLst/>
              <a:rect l="l" t="t" r="r" b="b"/>
              <a:pathLst>
                <a:path w="31271" h="50308" extrusionOk="0">
                  <a:moveTo>
                    <a:pt x="14339" y="0"/>
                  </a:moveTo>
                  <a:lnTo>
                    <a:pt x="0" y="6292"/>
                  </a:lnTo>
                  <a:cubicBezTo>
                    <a:pt x="324" y="12719"/>
                    <a:pt x="4483" y="15581"/>
                    <a:pt x="4483" y="15581"/>
                  </a:cubicBezTo>
                  <a:lnTo>
                    <a:pt x="15959" y="15824"/>
                  </a:lnTo>
                  <a:cubicBezTo>
                    <a:pt x="15959" y="15824"/>
                    <a:pt x="16877" y="27895"/>
                    <a:pt x="21684" y="50173"/>
                  </a:cubicBezTo>
                  <a:lnTo>
                    <a:pt x="22602" y="50308"/>
                  </a:lnTo>
                  <a:cubicBezTo>
                    <a:pt x="22602" y="50308"/>
                    <a:pt x="30136" y="20955"/>
                    <a:pt x="31270" y="11504"/>
                  </a:cubicBezTo>
                  <a:lnTo>
                    <a:pt x="31270" y="11504"/>
                  </a:lnTo>
                  <a:cubicBezTo>
                    <a:pt x="28975" y="12017"/>
                    <a:pt x="26653" y="12260"/>
                    <a:pt x="24303" y="12260"/>
                  </a:cubicBezTo>
                  <a:cubicBezTo>
                    <a:pt x="24095" y="12264"/>
                    <a:pt x="23888" y="12266"/>
                    <a:pt x="23683" y="12266"/>
                  </a:cubicBezTo>
                  <a:cubicBezTo>
                    <a:pt x="10553" y="12266"/>
                    <a:pt x="5332" y="4694"/>
                    <a:pt x="19983" y="2647"/>
                  </a:cubicBezTo>
                  <a:cubicBezTo>
                    <a:pt x="16877" y="1162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96"/>
            <p:cNvSpPr/>
            <p:nvPr/>
          </p:nvSpPr>
          <p:spPr>
            <a:xfrm>
              <a:off x="-2607925" y="4195075"/>
              <a:ext cx="124925" cy="61075"/>
            </a:xfrm>
            <a:custGeom>
              <a:avLst/>
              <a:gdLst/>
              <a:ahLst/>
              <a:cxnLst/>
              <a:rect l="l" t="t" r="r" b="b"/>
              <a:pathLst>
                <a:path w="4997" h="2443" extrusionOk="0">
                  <a:moveTo>
                    <a:pt x="2769" y="0"/>
                  </a:moveTo>
                  <a:cubicBezTo>
                    <a:pt x="1947" y="0"/>
                    <a:pt x="1158" y="1075"/>
                    <a:pt x="1" y="2443"/>
                  </a:cubicBezTo>
                  <a:lnTo>
                    <a:pt x="4996" y="2443"/>
                  </a:lnTo>
                  <a:cubicBezTo>
                    <a:pt x="4098" y="683"/>
                    <a:pt x="3423" y="0"/>
                    <a:pt x="2769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96"/>
            <p:cNvSpPr/>
            <p:nvPr/>
          </p:nvSpPr>
          <p:spPr>
            <a:xfrm>
              <a:off x="-2129950" y="4192700"/>
              <a:ext cx="193100" cy="63450"/>
            </a:xfrm>
            <a:custGeom>
              <a:avLst/>
              <a:gdLst/>
              <a:ahLst/>
              <a:cxnLst/>
              <a:rect l="l" t="t" r="r" b="b"/>
              <a:pathLst>
                <a:path w="7724" h="2538" extrusionOk="0">
                  <a:moveTo>
                    <a:pt x="1279" y="1"/>
                  </a:moveTo>
                  <a:cubicBezTo>
                    <a:pt x="1184" y="1"/>
                    <a:pt x="1099" y="9"/>
                    <a:pt x="1026" y="27"/>
                  </a:cubicBezTo>
                  <a:cubicBezTo>
                    <a:pt x="270" y="216"/>
                    <a:pt x="0" y="2538"/>
                    <a:pt x="0" y="2538"/>
                  </a:cubicBezTo>
                  <a:lnTo>
                    <a:pt x="7723" y="2538"/>
                  </a:lnTo>
                  <a:cubicBezTo>
                    <a:pt x="7723" y="2538"/>
                    <a:pt x="2939" y="1"/>
                    <a:pt x="1279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96"/>
            <p:cNvSpPr/>
            <p:nvPr/>
          </p:nvSpPr>
          <p:spPr>
            <a:xfrm>
              <a:off x="-3218875" y="1919600"/>
              <a:ext cx="940425" cy="1290850"/>
            </a:xfrm>
            <a:custGeom>
              <a:avLst/>
              <a:gdLst/>
              <a:ahLst/>
              <a:cxnLst/>
              <a:rect l="l" t="t" r="r" b="b"/>
              <a:pathLst>
                <a:path w="37617" h="51634" extrusionOk="0">
                  <a:moveTo>
                    <a:pt x="20487" y="1"/>
                  </a:moveTo>
                  <a:cubicBezTo>
                    <a:pt x="19976" y="1"/>
                    <a:pt x="19499" y="28"/>
                    <a:pt x="19065" y="84"/>
                  </a:cubicBezTo>
                  <a:cubicBezTo>
                    <a:pt x="14231" y="705"/>
                    <a:pt x="9101" y="7591"/>
                    <a:pt x="7130" y="11885"/>
                  </a:cubicBezTo>
                  <a:cubicBezTo>
                    <a:pt x="5131" y="16178"/>
                    <a:pt x="1" y="42912"/>
                    <a:pt x="5347" y="51634"/>
                  </a:cubicBezTo>
                  <a:cubicBezTo>
                    <a:pt x="17526" y="42669"/>
                    <a:pt x="26572" y="42534"/>
                    <a:pt x="32864" y="42182"/>
                  </a:cubicBezTo>
                  <a:cubicBezTo>
                    <a:pt x="28570" y="28195"/>
                    <a:pt x="37616" y="12884"/>
                    <a:pt x="36077" y="8212"/>
                  </a:cubicBezTo>
                  <a:cubicBezTo>
                    <a:pt x="34332" y="2853"/>
                    <a:pt x="25672" y="1"/>
                    <a:pt x="20487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96"/>
            <p:cNvSpPr/>
            <p:nvPr/>
          </p:nvSpPr>
          <p:spPr>
            <a:xfrm>
              <a:off x="-2982600" y="1919600"/>
              <a:ext cx="671750" cy="340800"/>
            </a:xfrm>
            <a:custGeom>
              <a:avLst/>
              <a:gdLst/>
              <a:ahLst/>
              <a:cxnLst/>
              <a:rect l="l" t="t" r="r" b="b"/>
              <a:pathLst>
                <a:path w="26870" h="13632" extrusionOk="0">
                  <a:moveTo>
                    <a:pt x="11036" y="1"/>
                  </a:moveTo>
                  <a:cubicBezTo>
                    <a:pt x="10525" y="1"/>
                    <a:pt x="10048" y="28"/>
                    <a:pt x="9614" y="84"/>
                  </a:cubicBezTo>
                  <a:cubicBezTo>
                    <a:pt x="6131" y="516"/>
                    <a:pt x="2485" y="4243"/>
                    <a:pt x="1" y="7888"/>
                  </a:cubicBezTo>
                  <a:cubicBezTo>
                    <a:pt x="2884" y="11413"/>
                    <a:pt x="10780" y="13632"/>
                    <a:pt x="17522" y="13632"/>
                  </a:cubicBezTo>
                  <a:cubicBezTo>
                    <a:pt x="21264" y="13632"/>
                    <a:pt x="24650" y="12948"/>
                    <a:pt x="26626" y="11426"/>
                  </a:cubicBezTo>
                  <a:cubicBezTo>
                    <a:pt x="26842" y="10075"/>
                    <a:pt x="26869" y="8995"/>
                    <a:pt x="26626" y="8212"/>
                  </a:cubicBezTo>
                  <a:cubicBezTo>
                    <a:pt x="24881" y="2853"/>
                    <a:pt x="16221" y="1"/>
                    <a:pt x="11036" y="1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96"/>
            <p:cNvSpPr/>
            <p:nvPr/>
          </p:nvSpPr>
          <p:spPr>
            <a:xfrm>
              <a:off x="-3233725" y="1920350"/>
              <a:ext cx="544150" cy="1290100"/>
            </a:xfrm>
            <a:custGeom>
              <a:avLst/>
              <a:gdLst/>
              <a:ahLst/>
              <a:cxnLst/>
              <a:rect l="l" t="t" r="r" b="b"/>
              <a:pathLst>
                <a:path w="21766" h="51604" extrusionOk="0">
                  <a:moveTo>
                    <a:pt x="21765" y="0"/>
                  </a:moveTo>
                  <a:cubicBezTo>
                    <a:pt x="4834" y="270"/>
                    <a:pt x="1" y="36563"/>
                    <a:pt x="5941" y="51604"/>
                  </a:cubicBezTo>
                  <a:cubicBezTo>
                    <a:pt x="11612" y="47445"/>
                    <a:pt x="16608" y="45177"/>
                    <a:pt x="20955" y="43908"/>
                  </a:cubicBezTo>
                  <a:cubicBezTo>
                    <a:pt x="17094" y="39236"/>
                    <a:pt x="14528" y="31351"/>
                    <a:pt x="14528" y="22413"/>
                  </a:cubicBezTo>
                  <a:cubicBezTo>
                    <a:pt x="14528" y="12854"/>
                    <a:pt x="17445" y="4510"/>
                    <a:pt x="21765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96"/>
            <p:cNvSpPr/>
            <p:nvPr/>
          </p:nvSpPr>
          <p:spPr>
            <a:xfrm>
              <a:off x="-3195925" y="2056025"/>
              <a:ext cx="336225" cy="1110550"/>
            </a:xfrm>
            <a:custGeom>
              <a:avLst/>
              <a:gdLst/>
              <a:ahLst/>
              <a:cxnLst/>
              <a:rect l="l" t="t" r="r" b="b"/>
              <a:pathLst>
                <a:path w="13449" h="44422" extrusionOk="0">
                  <a:moveTo>
                    <a:pt x="10370" y="1"/>
                  </a:moveTo>
                  <a:lnTo>
                    <a:pt x="10370" y="1"/>
                  </a:lnTo>
                  <a:cubicBezTo>
                    <a:pt x="3133" y="8426"/>
                    <a:pt x="1" y="28975"/>
                    <a:pt x="3592" y="44421"/>
                  </a:cubicBezTo>
                  <a:cubicBezTo>
                    <a:pt x="2674" y="35618"/>
                    <a:pt x="6995" y="26464"/>
                    <a:pt x="13449" y="23143"/>
                  </a:cubicBezTo>
                  <a:cubicBezTo>
                    <a:pt x="13449" y="23008"/>
                    <a:pt x="13422" y="22900"/>
                    <a:pt x="13394" y="22765"/>
                  </a:cubicBezTo>
                  <a:cubicBezTo>
                    <a:pt x="10289" y="19551"/>
                    <a:pt x="8264" y="14691"/>
                    <a:pt x="8264" y="9209"/>
                  </a:cubicBezTo>
                  <a:cubicBezTo>
                    <a:pt x="8237" y="6023"/>
                    <a:pt x="8966" y="2863"/>
                    <a:pt x="10370" y="1"/>
                  </a:cubicBezTo>
                  <a:close/>
                </a:path>
              </a:pathLst>
            </a:custGeom>
            <a:solidFill>
              <a:srgbClr val="CE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96"/>
            <p:cNvSpPr/>
            <p:nvPr/>
          </p:nvSpPr>
          <p:spPr>
            <a:xfrm>
              <a:off x="-2768600" y="2153250"/>
              <a:ext cx="208650" cy="434775"/>
            </a:xfrm>
            <a:custGeom>
              <a:avLst/>
              <a:gdLst/>
              <a:ahLst/>
              <a:cxnLst/>
              <a:rect l="l" t="t" r="r" b="b"/>
              <a:pathLst>
                <a:path w="8346" h="17391" extrusionOk="0">
                  <a:moveTo>
                    <a:pt x="1" y="0"/>
                  </a:moveTo>
                  <a:lnTo>
                    <a:pt x="1" y="0"/>
                  </a:lnTo>
                  <a:cubicBezTo>
                    <a:pt x="1675" y="7237"/>
                    <a:pt x="3997" y="13610"/>
                    <a:pt x="8345" y="17391"/>
                  </a:cubicBezTo>
                  <a:cubicBezTo>
                    <a:pt x="4592" y="8371"/>
                    <a:pt x="5429" y="1161"/>
                    <a:pt x="5429" y="11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96"/>
            <p:cNvSpPr/>
            <p:nvPr/>
          </p:nvSpPr>
          <p:spPr>
            <a:xfrm>
              <a:off x="-3069525" y="2186250"/>
              <a:ext cx="901775" cy="675700"/>
            </a:xfrm>
            <a:custGeom>
              <a:avLst/>
              <a:gdLst/>
              <a:ahLst/>
              <a:cxnLst/>
              <a:rect l="l" t="t" r="r" b="b"/>
              <a:pathLst>
                <a:path w="36071" h="27028" extrusionOk="0">
                  <a:moveTo>
                    <a:pt x="10290" y="1"/>
                  </a:moveTo>
                  <a:cubicBezTo>
                    <a:pt x="5730" y="1"/>
                    <a:pt x="0" y="3758"/>
                    <a:pt x="3667" y="13397"/>
                  </a:cubicBezTo>
                  <a:cubicBezTo>
                    <a:pt x="5152" y="17286"/>
                    <a:pt x="9365" y="25090"/>
                    <a:pt x="15035" y="26764"/>
                  </a:cubicBezTo>
                  <a:cubicBezTo>
                    <a:pt x="15642" y="26946"/>
                    <a:pt x="16359" y="27027"/>
                    <a:pt x="17157" y="27027"/>
                  </a:cubicBezTo>
                  <a:cubicBezTo>
                    <a:pt x="23817" y="27027"/>
                    <a:pt x="36071" y="21363"/>
                    <a:pt x="36071" y="21363"/>
                  </a:cubicBezTo>
                  <a:lnTo>
                    <a:pt x="34019" y="12857"/>
                  </a:lnTo>
                  <a:cubicBezTo>
                    <a:pt x="34019" y="12857"/>
                    <a:pt x="23433" y="14288"/>
                    <a:pt x="20719" y="14288"/>
                  </a:cubicBezTo>
                  <a:cubicBezTo>
                    <a:pt x="20427" y="14288"/>
                    <a:pt x="20226" y="14271"/>
                    <a:pt x="20139" y="14234"/>
                  </a:cubicBezTo>
                  <a:cubicBezTo>
                    <a:pt x="18978" y="13748"/>
                    <a:pt x="16575" y="8348"/>
                    <a:pt x="14900" y="2434"/>
                  </a:cubicBezTo>
                  <a:cubicBezTo>
                    <a:pt x="14458" y="894"/>
                    <a:pt x="12513" y="1"/>
                    <a:pt x="10290" y="1"/>
                  </a:cubicBezTo>
                  <a:close/>
                </a:path>
              </a:pathLst>
            </a:custGeom>
            <a:solidFill>
              <a:srgbClr val="E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96"/>
            <p:cNvSpPr/>
            <p:nvPr/>
          </p:nvSpPr>
          <p:spPr>
            <a:xfrm>
              <a:off x="-3092000" y="2031550"/>
              <a:ext cx="924925" cy="830400"/>
            </a:xfrm>
            <a:custGeom>
              <a:avLst/>
              <a:gdLst/>
              <a:ahLst/>
              <a:cxnLst/>
              <a:rect l="l" t="t" r="r" b="b"/>
              <a:pathLst>
                <a:path w="36997" h="33216" extrusionOk="0">
                  <a:moveTo>
                    <a:pt x="11078" y="0"/>
                  </a:moveTo>
                  <a:cubicBezTo>
                    <a:pt x="7234" y="0"/>
                    <a:pt x="0" y="8915"/>
                    <a:pt x="4296" y="19666"/>
                  </a:cubicBezTo>
                  <a:cubicBezTo>
                    <a:pt x="5835" y="23528"/>
                    <a:pt x="10291" y="31278"/>
                    <a:pt x="15961" y="32952"/>
                  </a:cubicBezTo>
                  <a:cubicBezTo>
                    <a:pt x="16565" y="33134"/>
                    <a:pt x="17280" y="33215"/>
                    <a:pt x="18076" y="33215"/>
                  </a:cubicBezTo>
                  <a:cubicBezTo>
                    <a:pt x="24722" y="33215"/>
                    <a:pt x="36997" y="27551"/>
                    <a:pt x="36997" y="27551"/>
                  </a:cubicBezTo>
                  <a:lnTo>
                    <a:pt x="36403" y="25094"/>
                  </a:lnTo>
                  <a:cubicBezTo>
                    <a:pt x="32107" y="26601"/>
                    <a:pt x="26144" y="28407"/>
                    <a:pt x="22258" y="28407"/>
                  </a:cubicBezTo>
                  <a:cubicBezTo>
                    <a:pt x="21479" y="28407"/>
                    <a:pt x="20783" y="28335"/>
                    <a:pt x="20201" y="28172"/>
                  </a:cubicBezTo>
                  <a:cubicBezTo>
                    <a:pt x="9589" y="23852"/>
                    <a:pt x="5592" y="7812"/>
                    <a:pt x="12532" y="629"/>
                  </a:cubicBezTo>
                  <a:cubicBezTo>
                    <a:pt x="12158" y="202"/>
                    <a:pt x="11656" y="0"/>
                    <a:pt x="11078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96"/>
            <p:cNvSpPr/>
            <p:nvPr/>
          </p:nvSpPr>
          <p:spPr>
            <a:xfrm>
              <a:off x="-2090125" y="2493500"/>
              <a:ext cx="586675" cy="312575"/>
            </a:xfrm>
            <a:custGeom>
              <a:avLst/>
              <a:gdLst/>
              <a:ahLst/>
              <a:cxnLst/>
              <a:rect l="l" t="t" r="r" b="b"/>
              <a:pathLst>
                <a:path w="23467" h="12503" extrusionOk="0">
                  <a:moveTo>
                    <a:pt x="23466" y="0"/>
                  </a:moveTo>
                  <a:lnTo>
                    <a:pt x="23466" y="0"/>
                  </a:lnTo>
                  <a:cubicBezTo>
                    <a:pt x="23466" y="0"/>
                    <a:pt x="20172" y="999"/>
                    <a:pt x="18606" y="1512"/>
                  </a:cubicBezTo>
                  <a:cubicBezTo>
                    <a:pt x="17067" y="2025"/>
                    <a:pt x="7804" y="2943"/>
                    <a:pt x="7804" y="2943"/>
                  </a:cubicBezTo>
                  <a:cubicBezTo>
                    <a:pt x="1108" y="6481"/>
                    <a:pt x="0" y="11720"/>
                    <a:pt x="0" y="11720"/>
                  </a:cubicBezTo>
                  <a:lnTo>
                    <a:pt x="19821" y="12503"/>
                  </a:lnTo>
                  <a:cubicBezTo>
                    <a:pt x="19821" y="12503"/>
                    <a:pt x="21387" y="3645"/>
                    <a:pt x="2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96"/>
            <p:cNvSpPr/>
            <p:nvPr/>
          </p:nvSpPr>
          <p:spPr>
            <a:xfrm>
              <a:off x="-2017450" y="2560825"/>
              <a:ext cx="203700" cy="124725"/>
            </a:xfrm>
            <a:custGeom>
              <a:avLst/>
              <a:gdLst/>
              <a:ahLst/>
              <a:cxnLst/>
              <a:rect l="l" t="t" r="r" b="b"/>
              <a:pathLst>
                <a:path w="8148" h="4989" extrusionOk="0">
                  <a:moveTo>
                    <a:pt x="2053" y="0"/>
                  </a:moveTo>
                  <a:cubicBezTo>
                    <a:pt x="1413" y="0"/>
                    <a:pt x="1" y="1249"/>
                    <a:pt x="361" y="2114"/>
                  </a:cubicBezTo>
                  <a:cubicBezTo>
                    <a:pt x="160" y="2556"/>
                    <a:pt x="5766" y="4989"/>
                    <a:pt x="7451" y="4989"/>
                  </a:cubicBezTo>
                  <a:cubicBezTo>
                    <a:pt x="8030" y="4989"/>
                    <a:pt x="8147" y="4702"/>
                    <a:pt x="7409" y="3950"/>
                  </a:cubicBezTo>
                  <a:cubicBezTo>
                    <a:pt x="5572" y="2789"/>
                    <a:pt x="3871" y="1493"/>
                    <a:pt x="2251" y="61"/>
                  </a:cubicBezTo>
                  <a:cubicBezTo>
                    <a:pt x="2200" y="20"/>
                    <a:pt x="2133" y="0"/>
                    <a:pt x="2053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96"/>
            <p:cNvSpPr/>
            <p:nvPr/>
          </p:nvSpPr>
          <p:spPr>
            <a:xfrm>
              <a:off x="-2275200" y="2497575"/>
              <a:ext cx="346375" cy="236300"/>
            </a:xfrm>
            <a:custGeom>
              <a:avLst/>
              <a:gdLst/>
              <a:ahLst/>
              <a:cxnLst/>
              <a:rect l="l" t="t" r="r" b="b"/>
              <a:pathLst>
                <a:path w="13855" h="9452" extrusionOk="0">
                  <a:moveTo>
                    <a:pt x="5889" y="0"/>
                  </a:moveTo>
                  <a:cubicBezTo>
                    <a:pt x="4741" y="0"/>
                    <a:pt x="3517" y="137"/>
                    <a:pt x="2246" y="404"/>
                  </a:cubicBezTo>
                  <a:cubicBezTo>
                    <a:pt x="0" y="774"/>
                    <a:pt x="2639" y="8922"/>
                    <a:pt x="4196" y="8922"/>
                  </a:cubicBezTo>
                  <a:cubicBezTo>
                    <a:pt x="4231" y="8922"/>
                    <a:pt x="4265" y="8918"/>
                    <a:pt x="4298" y="8910"/>
                  </a:cubicBezTo>
                  <a:cubicBezTo>
                    <a:pt x="4579" y="8841"/>
                    <a:pt x="4870" y="8813"/>
                    <a:pt x="5167" y="8813"/>
                  </a:cubicBezTo>
                  <a:cubicBezTo>
                    <a:pt x="6495" y="8813"/>
                    <a:pt x="7940" y="9384"/>
                    <a:pt x="9132" y="9450"/>
                  </a:cubicBezTo>
                  <a:cubicBezTo>
                    <a:pt x="9146" y="9451"/>
                    <a:pt x="9160" y="9451"/>
                    <a:pt x="9174" y="9451"/>
                  </a:cubicBezTo>
                  <a:cubicBezTo>
                    <a:pt x="10652" y="9451"/>
                    <a:pt x="13855" y="5362"/>
                    <a:pt x="13614" y="4239"/>
                  </a:cubicBezTo>
                  <a:cubicBezTo>
                    <a:pt x="12365" y="1350"/>
                    <a:pt x="9499" y="0"/>
                    <a:pt x="588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96"/>
            <p:cNvSpPr/>
            <p:nvPr/>
          </p:nvSpPr>
          <p:spPr>
            <a:xfrm>
              <a:off x="-2315600" y="2687925"/>
              <a:ext cx="723025" cy="164725"/>
            </a:xfrm>
            <a:custGeom>
              <a:avLst/>
              <a:gdLst/>
              <a:ahLst/>
              <a:cxnLst/>
              <a:rect l="l" t="t" r="r" b="b"/>
              <a:pathLst>
                <a:path w="28921" h="6589" extrusionOk="0">
                  <a:moveTo>
                    <a:pt x="4588" y="1"/>
                  </a:moveTo>
                  <a:cubicBezTo>
                    <a:pt x="4399" y="1"/>
                    <a:pt x="4278" y="9"/>
                    <a:pt x="4240" y="27"/>
                  </a:cubicBezTo>
                  <a:cubicBezTo>
                    <a:pt x="3808" y="243"/>
                    <a:pt x="1701" y="2052"/>
                    <a:pt x="0" y="5617"/>
                  </a:cubicBezTo>
                  <a:lnTo>
                    <a:pt x="513" y="6589"/>
                  </a:lnTo>
                  <a:lnTo>
                    <a:pt x="28921" y="6589"/>
                  </a:lnTo>
                  <a:lnTo>
                    <a:pt x="28921" y="5104"/>
                  </a:lnTo>
                  <a:cubicBezTo>
                    <a:pt x="26526" y="1210"/>
                    <a:pt x="26297" y="360"/>
                    <a:pt x="24003" y="360"/>
                  </a:cubicBezTo>
                  <a:cubicBezTo>
                    <a:pt x="22908" y="360"/>
                    <a:pt x="21343" y="554"/>
                    <a:pt x="18849" y="702"/>
                  </a:cubicBezTo>
                  <a:cubicBezTo>
                    <a:pt x="18606" y="735"/>
                    <a:pt x="18240" y="750"/>
                    <a:pt x="17780" y="750"/>
                  </a:cubicBezTo>
                  <a:cubicBezTo>
                    <a:pt x="14487" y="750"/>
                    <a:pt x="6396" y="1"/>
                    <a:pt x="4588" y="1"/>
                  </a:cubicBezTo>
                  <a:close/>
                </a:path>
              </a:pathLst>
            </a:custGeom>
            <a:solidFill>
              <a:srgbClr val="EFE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96"/>
            <p:cNvSpPr/>
            <p:nvPr/>
          </p:nvSpPr>
          <p:spPr>
            <a:xfrm>
              <a:off x="-2315600" y="2779050"/>
              <a:ext cx="723025" cy="73600"/>
            </a:xfrm>
            <a:custGeom>
              <a:avLst/>
              <a:gdLst/>
              <a:ahLst/>
              <a:cxnLst/>
              <a:rect l="l" t="t" r="r" b="b"/>
              <a:pathLst>
                <a:path w="28921" h="2944" extrusionOk="0">
                  <a:moveTo>
                    <a:pt x="28003" y="0"/>
                  </a:moveTo>
                  <a:lnTo>
                    <a:pt x="297" y="1378"/>
                  </a:lnTo>
                  <a:cubicBezTo>
                    <a:pt x="189" y="1567"/>
                    <a:pt x="81" y="1783"/>
                    <a:pt x="0" y="1972"/>
                  </a:cubicBezTo>
                  <a:lnTo>
                    <a:pt x="513" y="2944"/>
                  </a:lnTo>
                  <a:lnTo>
                    <a:pt x="28921" y="2944"/>
                  </a:lnTo>
                  <a:lnTo>
                    <a:pt x="28921" y="1459"/>
                  </a:lnTo>
                  <a:cubicBezTo>
                    <a:pt x="28921" y="1459"/>
                    <a:pt x="28516" y="811"/>
                    <a:pt x="28003" y="0"/>
                  </a:cubicBezTo>
                  <a:close/>
                </a:path>
              </a:pathLst>
            </a:custGeom>
            <a:solidFill>
              <a:srgbClr val="D8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96"/>
            <p:cNvSpPr/>
            <p:nvPr/>
          </p:nvSpPr>
          <p:spPr>
            <a:xfrm>
              <a:off x="-1816725" y="2699375"/>
              <a:ext cx="223475" cy="153275"/>
            </a:xfrm>
            <a:custGeom>
              <a:avLst/>
              <a:gdLst/>
              <a:ahLst/>
              <a:cxnLst/>
              <a:rect l="l" t="t" r="r" b="b"/>
              <a:pathLst>
                <a:path w="8939" h="6131" extrusionOk="0">
                  <a:moveTo>
                    <a:pt x="5195" y="0"/>
                  </a:moveTo>
                  <a:cubicBezTo>
                    <a:pt x="2425" y="0"/>
                    <a:pt x="282" y="2860"/>
                    <a:pt x="1" y="6131"/>
                  </a:cubicBezTo>
                  <a:lnTo>
                    <a:pt x="8939" y="6131"/>
                  </a:lnTo>
                  <a:lnTo>
                    <a:pt x="8939" y="4646"/>
                  </a:lnTo>
                  <a:cubicBezTo>
                    <a:pt x="8939" y="4646"/>
                    <a:pt x="6239" y="109"/>
                    <a:pt x="5671" y="28"/>
                  </a:cubicBezTo>
                  <a:cubicBezTo>
                    <a:pt x="5511" y="9"/>
                    <a:pt x="5352" y="0"/>
                    <a:pt x="5195" y="0"/>
                  </a:cubicBezTo>
                  <a:close/>
                </a:path>
              </a:pathLst>
            </a:custGeom>
            <a:solidFill>
              <a:srgbClr val="E5D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96"/>
            <p:cNvSpPr/>
            <p:nvPr/>
          </p:nvSpPr>
          <p:spPr>
            <a:xfrm>
              <a:off x="-2339900" y="2826975"/>
              <a:ext cx="565050" cy="25675"/>
            </a:xfrm>
            <a:custGeom>
              <a:avLst/>
              <a:gdLst/>
              <a:ahLst/>
              <a:cxnLst/>
              <a:rect l="l" t="t" r="r" b="b"/>
              <a:pathLst>
                <a:path w="22602" h="1027" extrusionOk="0">
                  <a:moveTo>
                    <a:pt x="21926" y="0"/>
                  </a:moveTo>
                  <a:cubicBezTo>
                    <a:pt x="21918" y="0"/>
                    <a:pt x="21909" y="0"/>
                    <a:pt x="21900" y="1"/>
                  </a:cubicBezTo>
                  <a:lnTo>
                    <a:pt x="675" y="1"/>
                  </a:lnTo>
                  <a:cubicBezTo>
                    <a:pt x="0" y="1"/>
                    <a:pt x="0" y="1027"/>
                    <a:pt x="675" y="1027"/>
                  </a:cubicBezTo>
                  <a:lnTo>
                    <a:pt x="21900" y="1027"/>
                  </a:lnTo>
                  <a:cubicBezTo>
                    <a:pt x="22593" y="1027"/>
                    <a:pt x="22602" y="0"/>
                    <a:pt x="2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96"/>
            <p:cNvSpPr/>
            <p:nvPr/>
          </p:nvSpPr>
          <p:spPr>
            <a:xfrm>
              <a:off x="-1841025" y="2826975"/>
              <a:ext cx="362550" cy="27675"/>
            </a:xfrm>
            <a:custGeom>
              <a:avLst/>
              <a:gdLst/>
              <a:ahLst/>
              <a:cxnLst/>
              <a:rect l="l" t="t" r="r" b="b"/>
              <a:pathLst>
                <a:path w="14502" h="1107" extrusionOk="0">
                  <a:moveTo>
                    <a:pt x="13956" y="0"/>
                  </a:moveTo>
                  <a:cubicBezTo>
                    <a:pt x="13949" y="0"/>
                    <a:pt x="13942" y="0"/>
                    <a:pt x="13934" y="1"/>
                  </a:cubicBezTo>
                  <a:lnTo>
                    <a:pt x="460" y="1"/>
                  </a:lnTo>
                  <a:cubicBezTo>
                    <a:pt x="109" y="1"/>
                    <a:pt x="1" y="325"/>
                    <a:pt x="55" y="622"/>
                  </a:cubicBezTo>
                  <a:cubicBezTo>
                    <a:pt x="12" y="1004"/>
                    <a:pt x="2084" y="1107"/>
                    <a:pt x="4640" y="1107"/>
                  </a:cubicBezTo>
                  <a:cubicBezTo>
                    <a:pt x="7589" y="1107"/>
                    <a:pt x="11183" y="970"/>
                    <a:pt x="12915" y="970"/>
                  </a:cubicBezTo>
                  <a:cubicBezTo>
                    <a:pt x="13497" y="970"/>
                    <a:pt x="13868" y="986"/>
                    <a:pt x="13934" y="1027"/>
                  </a:cubicBezTo>
                  <a:cubicBezTo>
                    <a:pt x="14494" y="1027"/>
                    <a:pt x="14501" y="0"/>
                    <a:pt x="13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96"/>
            <p:cNvSpPr/>
            <p:nvPr/>
          </p:nvSpPr>
          <p:spPr>
            <a:xfrm>
              <a:off x="-2694325" y="1923700"/>
              <a:ext cx="249125" cy="318000"/>
            </a:xfrm>
            <a:custGeom>
              <a:avLst/>
              <a:gdLst/>
              <a:ahLst/>
              <a:cxnLst/>
              <a:rect l="l" t="t" r="r" b="b"/>
              <a:pathLst>
                <a:path w="9965" h="12720" extrusionOk="0">
                  <a:moveTo>
                    <a:pt x="530" y="0"/>
                  </a:moveTo>
                  <a:cubicBezTo>
                    <a:pt x="479" y="0"/>
                    <a:pt x="429" y="1"/>
                    <a:pt x="378" y="1"/>
                  </a:cubicBezTo>
                  <a:cubicBezTo>
                    <a:pt x="378" y="1"/>
                    <a:pt x="0" y="8588"/>
                    <a:pt x="8884" y="12720"/>
                  </a:cubicBezTo>
                  <a:cubicBezTo>
                    <a:pt x="9938" y="9317"/>
                    <a:pt x="9965" y="5699"/>
                    <a:pt x="8965" y="2296"/>
                  </a:cubicBezTo>
                  <a:cubicBezTo>
                    <a:pt x="6416" y="783"/>
                    <a:pt x="3502" y="0"/>
                    <a:pt x="53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96"/>
            <p:cNvSpPr/>
            <p:nvPr/>
          </p:nvSpPr>
          <p:spPr>
            <a:xfrm>
              <a:off x="-2673400" y="1682025"/>
              <a:ext cx="365925" cy="456400"/>
            </a:xfrm>
            <a:custGeom>
              <a:avLst/>
              <a:gdLst/>
              <a:ahLst/>
              <a:cxnLst/>
              <a:rect l="l" t="t" r="r" b="b"/>
              <a:pathLst>
                <a:path w="14637" h="18256" extrusionOk="0">
                  <a:moveTo>
                    <a:pt x="7669" y="1"/>
                  </a:moveTo>
                  <a:cubicBezTo>
                    <a:pt x="7669" y="1"/>
                    <a:pt x="3538" y="7427"/>
                    <a:pt x="0" y="9587"/>
                  </a:cubicBezTo>
                  <a:cubicBezTo>
                    <a:pt x="838" y="14664"/>
                    <a:pt x="3889" y="17445"/>
                    <a:pt x="8912" y="18255"/>
                  </a:cubicBezTo>
                  <a:lnTo>
                    <a:pt x="14636" y="7130"/>
                  </a:lnTo>
                  <a:lnTo>
                    <a:pt x="7669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96"/>
            <p:cNvSpPr/>
            <p:nvPr/>
          </p:nvSpPr>
          <p:spPr>
            <a:xfrm>
              <a:off x="-2596450" y="1410150"/>
              <a:ext cx="749400" cy="790125"/>
            </a:xfrm>
            <a:custGeom>
              <a:avLst/>
              <a:gdLst/>
              <a:ahLst/>
              <a:cxnLst/>
              <a:rect l="l" t="t" r="r" b="b"/>
              <a:pathLst>
                <a:path w="29976" h="31605" extrusionOk="0">
                  <a:moveTo>
                    <a:pt x="15540" y="1"/>
                  </a:moveTo>
                  <a:cubicBezTo>
                    <a:pt x="15097" y="1"/>
                    <a:pt x="14587" y="144"/>
                    <a:pt x="13935" y="480"/>
                  </a:cubicBezTo>
                  <a:cubicBezTo>
                    <a:pt x="13326" y="293"/>
                    <a:pt x="12841" y="194"/>
                    <a:pt x="12432" y="194"/>
                  </a:cubicBezTo>
                  <a:cubicBezTo>
                    <a:pt x="11481" y="194"/>
                    <a:pt x="10937" y="729"/>
                    <a:pt x="10181" y="1938"/>
                  </a:cubicBezTo>
                  <a:cubicBezTo>
                    <a:pt x="9500" y="1519"/>
                    <a:pt x="8973" y="1343"/>
                    <a:pt x="8563" y="1343"/>
                  </a:cubicBezTo>
                  <a:cubicBezTo>
                    <a:pt x="7200" y="1343"/>
                    <a:pt x="7115" y="3281"/>
                    <a:pt x="6887" y="4692"/>
                  </a:cubicBezTo>
                  <a:cubicBezTo>
                    <a:pt x="6723" y="4666"/>
                    <a:pt x="6569" y="4653"/>
                    <a:pt x="6426" y="4653"/>
                  </a:cubicBezTo>
                  <a:cubicBezTo>
                    <a:pt x="3644" y="4653"/>
                    <a:pt x="4639" y="9419"/>
                    <a:pt x="4510" y="10498"/>
                  </a:cubicBezTo>
                  <a:lnTo>
                    <a:pt x="4051" y="13333"/>
                  </a:lnTo>
                  <a:cubicBezTo>
                    <a:pt x="3133" y="14467"/>
                    <a:pt x="2161" y="16682"/>
                    <a:pt x="3214" y="18329"/>
                  </a:cubicBezTo>
                  <a:cubicBezTo>
                    <a:pt x="2566" y="19166"/>
                    <a:pt x="1" y="21866"/>
                    <a:pt x="2512" y="23000"/>
                  </a:cubicBezTo>
                  <a:cubicBezTo>
                    <a:pt x="2107" y="24054"/>
                    <a:pt x="2485" y="25134"/>
                    <a:pt x="3592" y="25512"/>
                  </a:cubicBezTo>
                  <a:cubicBezTo>
                    <a:pt x="3349" y="26916"/>
                    <a:pt x="3808" y="27321"/>
                    <a:pt x="5131" y="27510"/>
                  </a:cubicBezTo>
                  <a:cubicBezTo>
                    <a:pt x="5375" y="28698"/>
                    <a:pt x="6266" y="29184"/>
                    <a:pt x="7265" y="29427"/>
                  </a:cubicBezTo>
                  <a:cubicBezTo>
                    <a:pt x="7265" y="29427"/>
                    <a:pt x="7346" y="30183"/>
                    <a:pt x="7346" y="30426"/>
                  </a:cubicBezTo>
                  <a:cubicBezTo>
                    <a:pt x="7743" y="31094"/>
                    <a:pt x="8862" y="31605"/>
                    <a:pt x="9868" y="31605"/>
                  </a:cubicBezTo>
                  <a:cubicBezTo>
                    <a:pt x="10368" y="31605"/>
                    <a:pt x="10840" y="31478"/>
                    <a:pt x="11180" y="31183"/>
                  </a:cubicBezTo>
                  <a:cubicBezTo>
                    <a:pt x="11527" y="31249"/>
                    <a:pt x="11832" y="31283"/>
                    <a:pt x="12104" y="31283"/>
                  </a:cubicBezTo>
                  <a:cubicBezTo>
                    <a:pt x="13166" y="31283"/>
                    <a:pt x="13716" y="30755"/>
                    <a:pt x="14232" y="29508"/>
                  </a:cubicBezTo>
                  <a:cubicBezTo>
                    <a:pt x="14664" y="29508"/>
                    <a:pt x="15069" y="29427"/>
                    <a:pt x="15474" y="29265"/>
                  </a:cubicBezTo>
                  <a:cubicBezTo>
                    <a:pt x="15933" y="29049"/>
                    <a:pt x="19308" y="20408"/>
                    <a:pt x="20604" y="17519"/>
                  </a:cubicBezTo>
                  <a:cubicBezTo>
                    <a:pt x="22555" y="13169"/>
                    <a:pt x="23940" y="13117"/>
                    <a:pt x="24005" y="13117"/>
                  </a:cubicBezTo>
                  <a:cubicBezTo>
                    <a:pt x="24006" y="13117"/>
                    <a:pt x="24007" y="13117"/>
                    <a:pt x="24007" y="13117"/>
                  </a:cubicBezTo>
                  <a:cubicBezTo>
                    <a:pt x="24007" y="13117"/>
                    <a:pt x="23656" y="15007"/>
                    <a:pt x="26005" y="15332"/>
                  </a:cubicBezTo>
                  <a:cubicBezTo>
                    <a:pt x="26105" y="15344"/>
                    <a:pt x="26203" y="15350"/>
                    <a:pt x="26300" y="15350"/>
                  </a:cubicBezTo>
                  <a:cubicBezTo>
                    <a:pt x="28513" y="15350"/>
                    <a:pt x="29976" y="12148"/>
                    <a:pt x="29381" y="7906"/>
                  </a:cubicBezTo>
                  <a:cubicBezTo>
                    <a:pt x="28786" y="3450"/>
                    <a:pt x="21036" y="2397"/>
                    <a:pt x="21036" y="2397"/>
                  </a:cubicBezTo>
                  <a:cubicBezTo>
                    <a:pt x="21050" y="1250"/>
                    <a:pt x="20539" y="945"/>
                    <a:pt x="19894" y="945"/>
                  </a:cubicBezTo>
                  <a:cubicBezTo>
                    <a:pt x="19264" y="945"/>
                    <a:pt x="18506" y="1237"/>
                    <a:pt x="17985" y="1317"/>
                  </a:cubicBezTo>
                  <a:cubicBezTo>
                    <a:pt x="17034" y="563"/>
                    <a:pt x="16417" y="1"/>
                    <a:pt x="15540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96"/>
            <p:cNvSpPr/>
            <p:nvPr/>
          </p:nvSpPr>
          <p:spPr>
            <a:xfrm>
              <a:off x="-2595775" y="1409975"/>
              <a:ext cx="384150" cy="791675"/>
            </a:xfrm>
            <a:custGeom>
              <a:avLst/>
              <a:gdLst/>
              <a:ahLst/>
              <a:cxnLst/>
              <a:rect l="l" t="t" r="r" b="b"/>
              <a:pathLst>
                <a:path w="15366" h="31667" extrusionOk="0">
                  <a:moveTo>
                    <a:pt x="15366" y="1"/>
                  </a:moveTo>
                  <a:cubicBezTo>
                    <a:pt x="14880" y="109"/>
                    <a:pt x="14394" y="271"/>
                    <a:pt x="13908" y="487"/>
                  </a:cubicBezTo>
                  <a:cubicBezTo>
                    <a:pt x="13295" y="291"/>
                    <a:pt x="12808" y="188"/>
                    <a:pt x="12397" y="188"/>
                  </a:cubicBezTo>
                  <a:cubicBezTo>
                    <a:pt x="11451" y="188"/>
                    <a:pt x="10907" y="731"/>
                    <a:pt x="10154" y="1918"/>
                  </a:cubicBezTo>
                  <a:cubicBezTo>
                    <a:pt x="9484" y="1512"/>
                    <a:pt x="8963" y="1341"/>
                    <a:pt x="8556" y="1341"/>
                  </a:cubicBezTo>
                  <a:cubicBezTo>
                    <a:pt x="7174" y="1341"/>
                    <a:pt x="7089" y="3302"/>
                    <a:pt x="6860" y="4699"/>
                  </a:cubicBezTo>
                  <a:cubicBezTo>
                    <a:pt x="6695" y="4673"/>
                    <a:pt x="6541" y="4660"/>
                    <a:pt x="6397" y="4660"/>
                  </a:cubicBezTo>
                  <a:cubicBezTo>
                    <a:pt x="3617" y="4660"/>
                    <a:pt x="4613" y="9401"/>
                    <a:pt x="4510" y="10505"/>
                  </a:cubicBezTo>
                  <a:lnTo>
                    <a:pt x="4051" y="13340"/>
                  </a:lnTo>
                  <a:cubicBezTo>
                    <a:pt x="3106" y="14474"/>
                    <a:pt x="2161" y="16689"/>
                    <a:pt x="3187" y="18309"/>
                  </a:cubicBezTo>
                  <a:cubicBezTo>
                    <a:pt x="2539" y="19200"/>
                    <a:pt x="1" y="21846"/>
                    <a:pt x="2512" y="23007"/>
                  </a:cubicBezTo>
                  <a:cubicBezTo>
                    <a:pt x="2107" y="24061"/>
                    <a:pt x="2485" y="25141"/>
                    <a:pt x="3592" y="25519"/>
                  </a:cubicBezTo>
                  <a:cubicBezTo>
                    <a:pt x="3349" y="26923"/>
                    <a:pt x="3808" y="27328"/>
                    <a:pt x="5104" y="27517"/>
                  </a:cubicBezTo>
                  <a:cubicBezTo>
                    <a:pt x="5375" y="28705"/>
                    <a:pt x="6266" y="29191"/>
                    <a:pt x="7265" y="29434"/>
                  </a:cubicBezTo>
                  <a:cubicBezTo>
                    <a:pt x="7265" y="29434"/>
                    <a:pt x="7346" y="30190"/>
                    <a:pt x="7346" y="30433"/>
                  </a:cubicBezTo>
                  <a:cubicBezTo>
                    <a:pt x="7435" y="30791"/>
                    <a:pt x="8838" y="31667"/>
                    <a:pt x="9824" y="31667"/>
                  </a:cubicBezTo>
                  <a:cubicBezTo>
                    <a:pt x="10030" y="31667"/>
                    <a:pt x="10217" y="31629"/>
                    <a:pt x="10370" y="31541"/>
                  </a:cubicBezTo>
                  <a:cubicBezTo>
                    <a:pt x="8291" y="31217"/>
                    <a:pt x="6185" y="26113"/>
                    <a:pt x="6185" y="21846"/>
                  </a:cubicBezTo>
                  <a:cubicBezTo>
                    <a:pt x="6185" y="18903"/>
                    <a:pt x="8291" y="14447"/>
                    <a:pt x="8966" y="11666"/>
                  </a:cubicBezTo>
                  <a:cubicBezTo>
                    <a:pt x="9128" y="6967"/>
                    <a:pt x="11504" y="2647"/>
                    <a:pt x="15366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96"/>
            <p:cNvSpPr/>
            <p:nvPr/>
          </p:nvSpPr>
          <p:spPr>
            <a:xfrm>
              <a:off x="-2352050" y="1685900"/>
              <a:ext cx="307175" cy="304225"/>
            </a:xfrm>
            <a:custGeom>
              <a:avLst/>
              <a:gdLst/>
              <a:ahLst/>
              <a:cxnLst/>
              <a:rect l="l" t="t" r="r" b="b"/>
              <a:pathLst>
                <a:path w="12287" h="12169" extrusionOk="0">
                  <a:moveTo>
                    <a:pt x="4385" y="1"/>
                  </a:moveTo>
                  <a:cubicBezTo>
                    <a:pt x="4191" y="1"/>
                    <a:pt x="4040" y="29"/>
                    <a:pt x="3943" y="89"/>
                  </a:cubicBezTo>
                  <a:cubicBezTo>
                    <a:pt x="2943" y="710"/>
                    <a:pt x="837" y="3977"/>
                    <a:pt x="162" y="8271"/>
                  </a:cubicBezTo>
                  <a:cubicBezTo>
                    <a:pt x="0" y="9270"/>
                    <a:pt x="3754" y="10674"/>
                    <a:pt x="4942" y="11052"/>
                  </a:cubicBezTo>
                  <a:cubicBezTo>
                    <a:pt x="5389" y="11174"/>
                    <a:pt x="6892" y="12169"/>
                    <a:pt x="7873" y="12169"/>
                  </a:cubicBezTo>
                  <a:cubicBezTo>
                    <a:pt x="8195" y="12169"/>
                    <a:pt x="8461" y="12062"/>
                    <a:pt x="8614" y="11781"/>
                  </a:cubicBezTo>
                  <a:cubicBezTo>
                    <a:pt x="9235" y="10620"/>
                    <a:pt x="12287" y="4139"/>
                    <a:pt x="11990" y="3221"/>
                  </a:cubicBezTo>
                  <a:cubicBezTo>
                    <a:pt x="11697" y="2392"/>
                    <a:pt x="6188" y="1"/>
                    <a:pt x="438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96"/>
            <p:cNvSpPr/>
            <p:nvPr/>
          </p:nvSpPr>
          <p:spPr>
            <a:xfrm>
              <a:off x="-2001825" y="1660425"/>
              <a:ext cx="73750" cy="133550"/>
            </a:xfrm>
            <a:custGeom>
              <a:avLst/>
              <a:gdLst/>
              <a:ahLst/>
              <a:cxnLst/>
              <a:rect l="l" t="t" r="r" b="b"/>
              <a:pathLst>
                <a:path w="2950" h="5342" extrusionOk="0">
                  <a:moveTo>
                    <a:pt x="1977" y="1"/>
                  </a:moveTo>
                  <a:cubicBezTo>
                    <a:pt x="924" y="703"/>
                    <a:pt x="249" y="1837"/>
                    <a:pt x="195" y="3106"/>
                  </a:cubicBezTo>
                  <a:lnTo>
                    <a:pt x="249" y="3106"/>
                  </a:lnTo>
                  <a:cubicBezTo>
                    <a:pt x="1" y="3404"/>
                    <a:pt x="527" y="5342"/>
                    <a:pt x="2414" y="5342"/>
                  </a:cubicBezTo>
                  <a:cubicBezTo>
                    <a:pt x="2582" y="5342"/>
                    <a:pt x="2760" y="5327"/>
                    <a:pt x="2949" y="5294"/>
                  </a:cubicBezTo>
                  <a:cubicBezTo>
                    <a:pt x="2004" y="4780"/>
                    <a:pt x="1329" y="3592"/>
                    <a:pt x="1329" y="2188"/>
                  </a:cubicBezTo>
                  <a:cubicBezTo>
                    <a:pt x="1329" y="1432"/>
                    <a:pt x="1545" y="649"/>
                    <a:pt x="1977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96"/>
            <p:cNvSpPr/>
            <p:nvPr/>
          </p:nvSpPr>
          <p:spPr>
            <a:xfrm>
              <a:off x="-2184650" y="1836625"/>
              <a:ext cx="137075" cy="121550"/>
            </a:xfrm>
            <a:custGeom>
              <a:avLst/>
              <a:gdLst/>
              <a:ahLst/>
              <a:cxnLst/>
              <a:rect l="l" t="t" r="r" b="b"/>
              <a:pathLst>
                <a:path w="5483" h="4862" extrusionOk="0">
                  <a:moveTo>
                    <a:pt x="1351" y="1"/>
                  </a:moveTo>
                  <a:lnTo>
                    <a:pt x="1" y="3349"/>
                  </a:lnTo>
                  <a:lnTo>
                    <a:pt x="2728" y="4861"/>
                  </a:lnTo>
                  <a:lnTo>
                    <a:pt x="5483" y="2215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96"/>
            <p:cNvSpPr/>
            <p:nvPr/>
          </p:nvSpPr>
          <p:spPr>
            <a:xfrm>
              <a:off x="-2171150" y="1850800"/>
              <a:ext cx="107375" cy="95900"/>
            </a:xfrm>
            <a:custGeom>
              <a:avLst/>
              <a:gdLst/>
              <a:ahLst/>
              <a:cxnLst/>
              <a:rect l="l" t="t" r="r" b="b"/>
              <a:pathLst>
                <a:path w="4295" h="3836" extrusionOk="0">
                  <a:moveTo>
                    <a:pt x="1054" y="1"/>
                  </a:moveTo>
                  <a:lnTo>
                    <a:pt x="1" y="2620"/>
                  </a:lnTo>
                  <a:lnTo>
                    <a:pt x="2134" y="3835"/>
                  </a:lnTo>
                  <a:lnTo>
                    <a:pt x="4295" y="1756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96"/>
            <p:cNvSpPr/>
            <p:nvPr/>
          </p:nvSpPr>
          <p:spPr>
            <a:xfrm>
              <a:off x="-2284200" y="1839325"/>
              <a:ext cx="122550" cy="199850"/>
            </a:xfrm>
            <a:custGeom>
              <a:avLst/>
              <a:gdLst/>
              <a:ahLst/>
              <a:cxnLst/>
              <a:rect l="l" t="t" r="r" b="b"/>
              <a:pathLst>
                <a:path w="4902" h="7994" extrusionOk="0">
                  <a:moveTo>
                    <a:pt x="4388" y="1"/>
                  </a:moveTo>
                  <a:lnTo>
                    <a:pt x="2822" y="4429"/>
                  </a:lnTo>
                  <a:cubicBezTo>
                    <a:pt x="2617" y="4397"/>
                    <a:pt x="2438" y="4381"/>
                    <a:pt x="2282" y="4381"/>
                  </a:cubicBezTo>
                  <a:cubicBezTo>
                    <a:pt x="0" y="4381"/>
                    <a:pt x="2817" y="7690"/>
                    <a:pt x="3929" y="7994"/>
                  </a:cubicBezTo>
                  <a:cubicBezTo>
                    <a:pt x="4253" y="7805"/>
                    <a:pt x="4901" y="2566"/>
                    <a:pt x="4712" y="28"/>
                  </a:cubicBezTo>
                  <a:lnTo>
                    <a:pt x="4388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96"/>
            <p:cNvSpPr/>
            <p:nvPr/>
          </p:nvSpPr>
          <p:spPr>
            <a:xfrm>
              <a:off x="-2322350" y="1763725"/>
              <a:ext cx="147850" cy="126925"/>
            </a:xfrm>
            <a:custGeom>
              <a:avLst/>
              <a:gdLst/>
              <a:ahLst/>
              <a:cxnLst/>
              <a:rect l="l" t="t" r="r" b="b"/>
              <a:pathLst>
                <a:path w="5914" h="5077" extrusionOk="0">
                  <a:moveTo>
                    <a:pt x="1620" y="0"/>
                  </a:moveTo>
                  <a:lnTo>
                    <a:pt x="0" y="3403"/>
                  </a:lnTo>
                  <a:lnTo>
                    <a:pt x="3808" y="5077"/>
                  </a:lnTo>
                  <a:lnTo>
                    <a:pt x="5914" y="237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96"/>
            <p:cNvSpPr/>
            <p:nvPr/>
          </p:nvSpPr>
          <p:spPr>
            <a:xfrm>
              <a:off x="-2213000" y="1802875"/>
              <a:ext cx="62825" cy="52675"/>
            </a:xfrm>
            <a:custGeom>
              <a:avLst/>
              <a:gdLst/>
              <a:ahLst/>
              <a:cxnLst/>
              <a:rect l="l" t="t" r="r" b="b"/>
              <a:pathLst>
                <a:path w="2513" h="2107" extrusionOk="0">
                  <a:moveTo>
                    <a:pt x="1" y="1"/>
                  </a:moveTo>
                  <a:lnTo>
                    <a:pt x="217" y="838"/>
                  </a:lnTo>
                  <a:lnTo>
                    <a:pt x="2458" y="2107"/>
                  </a:lnTo>
                  <a:lnTo>
                    <a:pt x="2512" y="1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96"/>
            <p:cNvSpPr/>
            <p:nvPr/>
          </p:nvSpPr>
          <p:spPr>
            <a:xfrm>
              <a:off x="-2446575" y="1663125"/>
              <a:ext cx="172175" cy="124250"/>
            </a:xfrm>
            <a:custGeom>
              <a:avLst/>
              <a:gdLst/>
              <a:ahLst/>
              <a:cxnLst/>
              <a:rect l="l" t="t" r="r" b="b"/>
              <a:pathLst>
                <a:path w="6887" h="4970" extrusionOk="0">
                  <a:moveTo>
                    <a:pt x="1" y="1"/>
                  </a:moveTo>
                  <a:lnTo>
                    <a:pt x="217" y="838"/>
                  </a:lnTo>
                  <a:lnTo>
                    <a:pt x="6832" y="4969"/>
                  </a:lnTo>
                  <a:lnTo>
                    <a:pt x="6886" y="4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96"/>
            <p:cNvSpPr/>
            <p:nvPr/>
          </p:nvSpPr>
          <p:spPr>
            <a:xfrm>
              <a:off x="-2306150" y="1780600"/>
              <a:ext cx="115450" cy="99250"/>
            </a:xfrm>
            <a:custGeom>
              <a:avLst/>
              <a:gdLst/>
              <a:ahLst/>
              <a:cxnLst/>
              <a:rect l="l" t="t" r="r" b="b"/>
              <a:pathLst>
                <a:path w="4618" h="3970" extrusionOk="0">
                  <a:moveTo>
                    <a:pt x="1269" y="0"/>
                  </a:moveTo>
                  <a:lnTo>
                    <a:pt x="0" y="2647"/>
                  </a:lnTo>
                  <a:lnTo>
                    <a:pt x="2971" y="3970"/>
                  </a:lnTo>
                  <a:lnTo>
                    <a:pt x="4618" y="186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96"/>
            <p:cNvSpPr/>
            <p:nvPr/>
          </p:nvSpPr>
          <p:spPr>
            <a:xfrm>
              <a:off x="-2490125" y="1657575"/>
              <a:ext cx="89825" cy="133175"/>
            </a:xfrm>
            <a:custGeom>
              <a:avLst/>
              <a:gdLst/>
              <a:ahLst/>
              <a:cxnLst/>
              <a:rect l="l" t="t" r="r" b="b"/>
              <a:pathLst>
                <a:path w="3593" h="5327" extrusionOk="0">
                  <a:moveTo>
                    <a:pt x="1797" y="0"/>
                  </a:moveTo>
                  <a:cubicBezTo>
                    <a:pt x="899" y="0"/>
                    <a:pt x="1" y="884"/>
                    <a:pt x="14" y="2653"/>
                  </a:cubicBezTo>
                  <a:cubicBezTo>
                    <a:pt x="1" y="4435"/>
                    <a:pt x="899" y="5326"/>
                    <a:pt x="1797" y="5326"/>
                  </a:cubicBezTo>
                  <a:cubicBezTo>
                    <a:pt x="2694" y="5326"/>
                    <a:pt x="3592" y="4435"/>
                    <a:pt x="3579" y="2653"/>
                  </a:cubicBezTo>
                  <a:cubicBezTo>
                    <a:pt x="3592" y="884"/>
                    <a:pt x="2694" y="0"/>
                    <a:pt x="179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96"/>
            <p:cNvSpPr/>
            <p:nvPr/>
          </p:nvSpPr>
          <p:spPr>
            <a:xfrm>
              <a:off x="-2475600" y="1691325"/>
              <a:ext cx="53700" cy="84075"/>
            </a:xfrm>
            <a:custGeom>
              <a:avLst/>
              <a:gdLst/>
              <a:ahLst/>
              <a:cxnLst/>
              <a:rect l="l" t="t" r="r" b="b"/>
              <a:pathLst>
                <a:path w="2148" h="3363" extrusionOk="0">
                  <a:moveTo>
                    <a:pt x="1077" y="0"/>
                  </a:moveTo>
                  <a:cubicBezTo>
                    <a:pt x="541" y="0"/>
                    <a:pt x="0" y="561"/>
                    <a:pt x="0" y="1681"/>
                  </a:cubicBezTo>
                  <a:cubicBezTo>
                    <a:pt x="14" y="2802"/>
                    <a:pt x="554" y="3362"/>
                    <a:pt x="1087" y="3362"/>
                  </a:cubicBezTo>
                  <a:cubicBezTo>
                    <a:pt x="1621" y="3362"/>
                    <a:pt x="2147" y="2802"/>
                    <a:pt x="2134" y="1681"/>
                  </a:cubicBezTo>
                  <a:cubicBezTo>
                    <a:pt x="2147" y="561"/>
                    <a:pt x="1614" y="0"/>
                    <a:pt x="1077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96"/>
            <p:cNvSpPr/>
            <p:nvPr/>
          </p:nvSpPr>
          <p:spPr>
            <a:xfrm>
              <a:off x="-2472225" y="1741600"/>
              <a:ext cx="41875" cy="32950"/>
            </a:xfrm>
            <a:custGeom>
              <a:avLst/>
              <a:gdLst/>
              <a:ahLst/>
              <a:cxnLst/>
              <a:rect l="l" t="t" r="r" b="b"/>
              <a:pathLst>
                <a:path w="1675" h="1318" extrusionOk="0">
                  <a:moveTo>
                    <a:pt x="838" y="1"/>
                  </a:moveTo>
                  <a:cubicBezTo>
                    <a:pt x="419" y="1"/>
                    <a:pt x="0" y="224"/>
                    <a:pt x="54" y="669"/>
                  </a:cubicBezTo>
                  <a:cubicBezTo>
                    <a:pt x="0" y="1101"/>
                    <a:pt x="419" y="1317"/>
                    <a:pt x="838" y="1317"/>
                  </a:cubicBezTo>
                  <a:cubicBezTo>
                    <a:pt x="1256" y="1317"/>
                    <a:pt x="1675" y="1101"/>
                    <a:pt x="1621" y="669"/>
                  </a:cubicBezTo>
                  <a:cubicBezTo>
                    <a:pt x="1675" y="224"/>
                    <a:pt x="1256" y="1"/>
                    <a:pt x="83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96"/>
            <p:cNvSpPr/>
            <p:nvPr/>
          </p:nvSpPr>
          <p:spPr>
            <a:xfrm>
              <a:off x="-2278375" y="1714100"/>
              <a:ext cx="120775" cy="78050"/>
            </a:xfrm>
            <a:custGeom>
              <a:avLst/>
              <a:gdLst/>
              <a:ahLst/>
              <a:cxnLst/>
              <a:rect l="l" t="t" r="r" b="b"/>
              <a:pathLst>
                <a:path w="4831" h="3122" extrusionOk="0">
                  <a:moveTo>
                    <a:pt x="1078" y="1"/>
                  </a:moveTo>
                  <a:cubicBezTo>
                    <a:pt x="429" y="1"/>
                    <a:pt x="1" y="386"/>
                    <a:pt x="158" y="1553"/>
                  </a:cubicBezTo>
                  <a:cubicBezTo>
                    <a:pt x="264" y="1818"/>
                    <a:pt x="2836" y="3121"/>
                    <a:pt x="3344" y="3121"/>
                  </a:cubicBezTo>
                  <a:cubicBezTo>
                    <a:pt x="3354" y="3121"/>
                    <a:pt x="3363" y="3121"/>
                    <a:pt x="3372" y="3119"/>
                  </a:cubicBezTo>
                  <a:cubicBezTo>
                    <a:pt x="3669" y="3092"/>
                    <a:pt x="4830" y="1634"/>
                    <a:pt x="4371" y="1310"/>
                  </a:cubicBezTo>
                  <a:cubicBezTo>
                    <a:pt x="3662" y="948"/>
                    <a:pt x="2097" y="1"/>
                    <a:pt x="1078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96"/>
            <p:cNvSpPr/>
            <p:nvPr/>
          </p:nvSpPr>
          <p:spPr>
            <a:xfrm>
              <a:off x="-2132475" y="1767175"/>
              <a:ext cx="144975" cy="95150"/>
            </a:xfrm>
            <a:custGeom>
              <a:avLst/>
              <a:gdLst/>
              <a:ahLst/>
              <a:cxnLst/>
              <a:rect l="l" t="t" r="r" b="b"/>
              <a:pathLst>
                <a:path w="5799" h="3806" extrusionOk="0">
                  <a:moveTo>
                    <a:pt x="1134" y="0"/>
                  </a:moveTo>
                  <a:cubicBezTo>
                    <a:pt x="651" y="0"/>
                    <a:pt x="0" y="1474"/>
                    <a:pt x="101" y="1726"/>
                  </a:cubicBezTo>
                  <a:cubicBezTo>
                    <a:pt x="262" y="2127"/>
                    <a:pt x="2629" y="3805"/>
                    <a:pt x="2956" y="3805"/>
                  </a:cubicBezTo>
                  <a:cubicBezTo>
                    <a:pt x="2959" y="3805"/>
                    <a:pt x="2961" y="3805"/>
                    <a:pt x="2964" y="3805"/>
                  </a:cubicBezTo>
                  <a:cubicBezTo>
                    <a:pt x="5799" y="2806"/>
                    <a:pt x="2342" y="780"/>
                    <a:pt x="1235" y="24"/>
                  </a:cubicBezTo>
                  <a:cubicBezTo>
                    <a:pt x="1203" y="8"/>
                    <a:pt x="1169" y="0"/>
                    <a:pt x="1134" y="0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96"/>
            <p:cNvSpPr/>
            <p:nvPr/>
          </p:nvSpPr>
          <p:spPr>
            <a:xfrm>
              <a:off x="-2394600" y="1860925"/>
              <a:ext cx="91175" cy="112775"/>
            </a:xfrm>
            <a:custGeom>
              <a:avLst/>
              <a:gdLst/>
              <a:ahLst/>
              <a:cxnLst/>
              <a:rect l="l" t="t" r="r" b="b"/>
              <a:pathLst>
                <a:path w="3647" h="4511" extrusionOk="0">
                  <a:moveTo>
                    <a:pt x="433" y="1"/>
                  </a:moveTo>
                  <a:lnTo>
                    <a:pt x="433" y="1"/>
                  </a:lnTo>
                  <a:cubicBezTo>
                    <a:pt x="1" y="1540"/>
                    <a:pt x="1054" y="4024"/>
                    <a:pt x="3592" y="4510"/>
                  </a:cubicBezTo>
                  <a:lnTo>
                    <a:pt x="3646" y="4348"/>
                  </a:lnTo>
                  <a:cubicBezTo>
                    <a:pt x="1594" y="3943"/>
                    <a:pt x="406" y="1432"/>
                    <a:pt x="1027" y="217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96"/>
            <p:cNvSpPr/>
            <p:nvPr/>
          </p:nvSpPr>
          <p:spPr>
            <a:xfrm>
              <a:off x="-2274275" y="1817150"/>
              <a:ext cx="46300" cy="39650"/>
            </a:xfrm>
            <a:custGeom>
              <a:avLst/>
              <a:gdLst/>
              <a:ahLst/>
              <a:cxnLst/>
              <a:rect l="l" t="t" r="r" b="b"/>
              <a:pathLst>
                <a:path w="1852" h="1586" extrusionOk="0">
                  <a:moveTo>
                    <a:pt x="1171" y="1"/>
                  </a:moveTo>
                  <a:cubicBezTo>
                    <a:pt x="919" y="1"/>
                    <a:pt x="617" y="163"/>
                    <a:pt x="400" y="537"/>
                  </a:cubicBezTo>
                  <a:cubicBezTo>
                    <a:pt x="0" y="1169"/>
                    <a:pt x="277" y="1585"/>
                    <a:pt x="681" y="1585"/>
                  </a:cubicBezTo>
                  <a:cubicBezTo>
                    <a:pt x="933" y="1585"/>
                    <a:pt x="1235" y="1423"/>
                    <a:pt x="1453" y="1050"/>
                  </a:cubicBezTo>
                  <a:cubicBezTo>
                    <a:pt x="1852" y="418"/>
                    <a:pt x="1575" y="1"/>
                    <a:pt x="117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96"/>
            <p:cNvSpPr/>
            <p:nvPr/>
          </p:nvSpPr>
          <p:spPr>
            <a:xfrm>
              <a:off x="-2138425" y="1887525"/>
              <a:ext cx="40350" cy="36625"/>
            </a:xfrm>
            <a:custGeom>
              <a:avLst/>
              <a:gdLst/>
              <a:ahLst/>
              <a:cxnLst/>
              <a:rect l="l" t="t" r="r" b="b"/>
              <a:pathLst>
                <a:path w="1614" h="1465" extrusionOk="0">
                  <a:moveTo>
                    <a:pt x="1011" y="1"/>
                  </a:moveTo>
                  <a:cubicBezTo>
                    <a:pt x="809" y="1"/>
                    <a:pt x="567" y="133"/>
                    <a:pt x="366" y="449"/>
                  </a:cubicBezTo>
                  <a:cubicBezTo>
                    <a:pt x="0" y="1024"/>
                    <a:pt x="242" y="1465"/>
                    <a:pt x="604" y="1465"/>
                  </a:cubicBezTo>
                  <a:cubicBezTo>
                    <a:pt x="803" y="1465"/>
                    <a:pt x="1039" y="1332"/>
                    <a:pt x="1230" y="1016"/>
                  </a:cubicBezTo>
                  <a:cubicBezTo>
                    <a:pt x="1614" y="441"/>
                    <a:pt x="1378" y="1"/>
                    <a:pt x="101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96"/>
          <p:cNvGrpSpPr/>
          <p:nvPr/>
        </p:nvGrpSpPr>
        <p:grpSpPr>
          <a:xfrm>
            <a:off x="7782400" y="1306931"/>
            <a:ext cx="648376" cy="880878"/>
            <a:chOff x="638276" y="3526008"/>
            <a:chExt cx="714936" cy="971200"/>
          </a:xfrm>
        </p:grpSpPr>
        <p:sp>
          <p:nvSpPr>
            <p:cNvPr id="7532" name="Google Shape;753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3" name="Google Shape;753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534" name="Google Shape;753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60" name="Google Shape;7560;p96"/>
          <p:cNvGrpSpPr/>
          <p:nvPr/>
        </p:nvGrpSpPr>
        <p:grpSpPr>
          <a:xfrm rot="-1321491">
            <a:off x="2174214" y="1977233"/>
            <a:ext cx="714934" cy="378491"/>
            <a:chOff x="-1074225" y="4512538"/>
            <a:chExt cx="714950" cy="378500"/>
          </a:xfrm>
        </p:grpSpPr>
        <p:sp>
          <p:nvSpPr>
            <p:cNvPr id="7561" name="Google Shape;7561;p9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9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9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9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9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9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9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9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9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9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9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96"/>
          <p:cNvGrpSpPr/>
          <p:nvPr/>
        </p:nvGrpSpPr>
        <p:grpSpPr>
          <a:xfrm>
            <a:off x="713269" y="866658"/>
            <a:ext cx="3268775" cy="380199"/>
            <a:chOff x="975489" y="863689"/>
            <a:chExt cx="3268775" cy="380199"/>
          </a:xfrm>
        </p:grpSpPr>
        <p:grpSp>
          <p:nvGrpSpPr>
            <p:cNvPr id="7573" name="Google Shape;7573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574" name="Google Shape;7574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0" name="Google Shape;7680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96"/>
          <p:cNvGrpSpPr/>
          <p:nvPr/>
        </p:nvGrpSpPr>
        <p:grpSpPr>
          <a:xfrm flipH="1">
            <a:off x="5161969" y="866658"/>
            <a:ext cx="3268775" cy="380199"/>
            <a:chOff x="975489" y="863689"/>
            <a:chExt cx="3268775" cy="380199"/>
          </a:xfrm>
        </p:grpSpPr>
        <p:grpSp>
          <p:nvGrpSpPr>
            <p:cNvPr id="7691" name="Google Shape;7691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692" name="Google Shape;7692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8" name="Google Shape;7798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8" name="Google Shape;7808;p96"/>
          <p:cNvSpPr/>
          <p:nvPr/>
        </p:nvSpPr>
        <p:spPr>
          <a:xfrm>
            <a:off x="8556" y="12367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9" name="Google Shape;7819;p9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</a:t>
            </a:r>
            <a:endParaRPr dirty="0"/>
          </a:p>
        </p:txBody>
      </p:sp>
      <p:grpSp>
        <p:nvGrpSpPr>
          <p:cNvPr id="7821" name="Google Shape;7821;p97"/>
          <p:cNvGrpSpPr/>
          <p:nvPr/>
        </p:nvGrpSpPr>
        <p:grpSpPr>
          <a:xfrm>
            <a:off x="8106580" y="1095706"/>
            <a:ext cx="648376" cy="880878"/>
            <a:chOff x="638276" y="3526008"/>
            <a:chExt cx="714936" cy="971200"/>
          </a:xfrm>
        </p:grpSpPr>
        <p:sp>
          <p:nvSpPr>
            <p:cNvPr id="7822" name="Google Shape;7822;p97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3" name="Google Shape;7823;p97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824" name="Google Shape;7824;p97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97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97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97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97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97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97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97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97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97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97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97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97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97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97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97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97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97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97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97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97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97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97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97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97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97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0" name="Google Shape;7850;p97"/>
          <p:cNvGrpSpPr/>
          <p:nvPr/>
        </p:nvGrpSpPr>
        <p:grpSpPr>
          <a:xfrm rot="1321491" flipH="1">
            <a:off x="282373" y="1787339"/>
            <a:ext cx="714934" cy="378491"/>
            <a:chOff x="-1074225" y="4512538"/>
            <a:chExt cx="714950" cy="378500"/>
          </a:xfrm>
        </p:grpSpPr>
        <p:sp>
          <p:nvSpPr>
            <p:cNvPr id="7851" name="Google Shape;7851;p9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9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9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9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9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9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9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9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9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9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9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97"/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7863" name="Google Shape;7863;p9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9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9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9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9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9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9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9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97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9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9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9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5" name="Google Shape;7875;p97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02C99-8304-5ACF-BC70-52C2DDDE212A}"/>
              </a:ext>
            </a:extLst>
          </p:cNvPr>
          <p:cNvSpPr txBox="1"/>
          <p:nvPr/>
        </p:nvSpPr>
        <p:spPr>
          <a:xfrm>
            <a:off x="1044672" y="1354560"/>
            <a:ext cx="68908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1"/>
                </a:solidFill>
              </a:rPr>
              <a:t>1. Trang chủ</a:t>
            </a:r>
          </a:p>
          <a:p>
            <a:r>
              <a:rPr lang="vi-VN" dirty="0">
                <a:solidFill>
                  <a:schemeClr val="tx1"/>
                </a:solidFill>
              </a:rPr>
              <a:t>Trang chủ cung cấp giao diện tổng quan về các sách nổi bật, các thể loại sách phổ biến và các chương trình khuyến mãi.</a:t>
            </a:r>
          </a:p>
          <a:p>
            <a:r>
              <a:rPr lang="vi-VN" dirty="0">
                <a:solidFill>
                  <a:schemeClr val="tx1"/>
                </a:solidFill>
              </a:rPr>
              <a:t>Hiển thị các sách mới nhất hoặc sách bán chạy nhất để thu hút người dùng ngay từ lần truy cập đầu tiên.</a:t>
            </a:r>
          </a:p>
          <a:p>
            <a:r>
              <a:rPr lang="vi-VN" b="1" dirty="0">
                <a:solidFill>
                  <a:schemeClr val="tx1"/>
                </a:solidFill>
              </a:rPr>
              <a:t>2. Tìm kiếm sách</a:t>
            </a:r>
          </a:p>
          <a:p>
            <a:r>
              <a:rPr lang="vi-VN" dirty="0">
                <a:solidFill>
                  <a:schemeClr val="tx1"/>
                </a:solidFill>
              </a:rPr>
              <a:t>Người dùng có thể tìm kiếm sách theo từ khóa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vi-VN" dirty="0">
              <a:solidFill>
                <a:schemeClr val="tx1"/>
              </a:solidFill>
            </a:endParaRPr>
          </a:p>
          <a:p>
            <a:r>
              <a:rPr lang="vi-VN" dirty="0">
                <a:solidFill>
                  <a:schemeClr val="tx1"/>
                </a:solidFill>
              </a:rPr>
              <a:t>Cung cấp gợi ý và hiển thị kết quả tìm kiếm ngay khi người dùng nhập từ khóa vào ô tìm kiếm.</a:t>
            </a:r>
          </a:p>
          <a:p>
            <a:r>
              <a:rPr lang="vi-VN" b="1" dirty="0">
                <a:solidFill>
                  <a:schemeClr val="tx1"/>
                </a:solidFill>
              </a:rPr>
              <a:t>3. Danh mục sách</a:t>
            </a:r>
          </a:p>
          <a:p>
            <a:r>
              <a:rPr lang="vi-VN" dirty="0">
                <a:solidFill>
                  <a:schemeClr val="tx1"/>
                </a:solidFill>
              </a:rPr>
              <a:t>Phân loại sách theo các danh mục như Văn học, Kinh tế, Khoa học, Tâm lý học, v.v. để người dùng dễ dàng lựa chọn theo sở thích.</a:t>
            </a:r>
          </a:p>
          <a:p>
            <a:r>
              <a:rPr lang="vi-VN" dirty="0">
                <a:solidFill>
                  <a:schemeClr val="tx1"/>
                </a:solidFill>
              </a:rPr>
              <a:t>Mỗi danh mục có thể chứa danh sách sách theo từng thể loại và có thể sắp xếp theo tiêu chí như giá, đánh giá, hoặc độ phổ biến.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2">
          <a:extLst>
            <a:ext uri="{FF2B5EF4-FFF2-40B4-BE49-F238E27FC236}">
              <a16:creationId xmlns:a16="http://schemas.microsoft.com/office/drawing/2014/main" id="{8F72C103-6A28-ADAE-C70F-21FDCDB7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9" name="Google Shape;7819;p97">
            <a:extLst>
              <a:ext uri="{FF2B5EF4-FFF2-40B4-BE49-F238E27FC236}">
                <a16:creationId xmlns:a16="http://schemas.microsoft.com/office/drawing/2014/main" id="{02180789-DA3E-4389-52AE-1FFEF319F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</a:t>
            </a:r>
            <a:endParaRPr dirty="0"/>
          </a:p>
        </p:txBody>
      </p:sp>
      <p:grpSp>
        <p:nvGrpSpPr>
          <p:cNvPr id="7821" name="Google Shape;7821;p97">
            <a:extLst>
              <a:ext uri="{FF2B5EF4-FFF2-40B4-BE49-F238E27FC236}">
                <a16:creationId xmlns:a16="http://schemas.microsoft.com/office/drawing/2014/main" id="{90FE7C5F-4B62-9CF5-25D1-D01FE8366D9E}"/>
              </a:ext>
            </a:extLst>
          </p:cNvPr>
          <p:cNvGrpSpPr/>
          <p:nvPr/>
        </p:nvGrpSpPr>
        <p:grpSpPr>
          <a:xfrm>
            <a:off x="8106580" y="1095706"/>
            <a:ext cx="648376" cy="880878"/>
            <a:chOff x="638276" y="3526008"/>
            <a:chExt cx="714936" cy="971200"/>
          </a:xfrm>
        </p:grpSpPr>
        <p:sp>
          <p:nvSpPr>
            <p:cNvPr id="7822" name="Google Shape;7822;p97">
              <a:extLst>
                <a:ext uri="{FF2B5EF4-FFF2-40B4-BE49-F238E27FC236}">
                  <a16:creationId xmlns:a16="http://schemas.microsoft.com/office/drawing/2014/main" id="{C92C4C94-533C-9495-F2C6-E75F6DBA6E36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3" name="Google Shape;7823;p97">
              <a:extLst>
                <a:ext uri="{FF2B5EF4-FFF2-40B4-BE49-F238E27FC236}">
                  <a16:creationId xmlns:a16="http://schemas.microsoft.com/office/drawing/2014/main" id="{82C3BCA8-8636-80CF-460A-43EF7EEE204F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824" name="Google Shape;7824;p97">
                <a:extLst>
                  <a:ext uri="{FF2B5EF4-FFF2-40B4-BE49-F238E27FC236}">
                    <a16:creationId xmlns:a16="http://schemas.microsoft.com/office/drawing/2014/main" id="{054EB20A-6182-8E40-11C2-C87B193442CE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97">
                <a:extLst>
                  <a:ext uri="{FF2B5EF4-FFF2-40B4-BE49-F238E27FC236}">
                    <a16:creationId xmlns:a16="http://schemas.microsoft.com/office/drawing/2014/main" id="{0E017890-52E1-5B29-F8A7-CF9C3D029EC6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97">
                <a:extLst>
                  <a:ext uri="{FF2B5EF4-FFF2-40B4-BE49-F238E27FC236}">
                    <a16:creationId xmlns:a16="http://schemas.microsoft.com/office/drawing/2014/main" id="{37AE9876-2B09-63D0-207B-08E2D1F9C52C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97">
                <a:extLst>
                  <a:ext uri="{FF2B5EF4-FFF2-40B4-BE49-F238E27FC236}">
                    <a16:creationId xmlns:a16="http://schemas.microsoft.com/office/drawing/2014/main" id="{43F273E1-E7F6-3F5A-713F-E5251A013415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97">
                <a:extLst>
                  <a:ext uri="{FF2B5EF4-FFF2-40B4-BE49-F238E27FC236}">
                    <a16:creationId xmlns:a16="http://schemas.microsoft.com/office/drawing/2014/main" id="{C0A8961B-84F1-829E-0A5F-C6697349515C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97">
                <a:extLst>
                  <a:ext uri="{FF2B5EF4-FFF2-40B4-BE49-F238E27FC236}">
                    <a16:creationId xmlns:a16="http://schemas.microsoft.com/office/drawing/2014/main" id="{F1B92DFD-E73A-9B57-CF17-76ECF561CF48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97">
                <a:extLst>
                  <a:ext uri="{FF2B5EF4-FFF2-40B4-BE49-F238E27FC236}">
                    <a16:creationId xmlns:a16="http://schemas.microsoft.com/office/drawing/2014/main" id="{1A45E83C-88BB-F7E8-5730-A7B43F39447D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97">
                <a:extLst>
                  <a:ext uri="{FF2B5EF4-FFF2-40B4-BE49-F238E27FC236}">
                    <a16:creationId xmlns:a16="http://schemas.microsoft.com/office/drawing/2014/main" id="{E7B297B2-D3A6-FF80-38EE-A5C49E1F3151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97">
                <a:extLst>
                  <a:ext uri="{FF2B5EF4-FFF2-40B4-BE49-F238E27FC236}">
                    <a16:creationId xmlns:a16="http://schemas.microsoft.com/office/drawing/2014/main" id="{43FC201F-AB5E-F7E4-8FE1-8701B66BA69D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97">
                <a:extLst>
                  <a:ext uri="{FF2B5EF4-FFF2-40B4-BE49-F238E27FC236}">
                    <a16:creationId xmlns:a16="http://schemas.microsoft.com/office/drawing/2014/main" id="{D3B1C367-3027-9EBB-51F5-C8D9F2ECF022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97">
                <a:extLst>
                  <a:ext uri="{FF2B5EF4-FFF2-40B4-BE49-F238E27FC236}">
                    <a16:creationId xmlns:a16="http://schemas.microsoft.com/office/drawing/2014/main" id="{B229FB54-7E94-0E1C-7D48-5DF14BA59D7C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97">
                <a:extLst>
                  <a:ext uri="{FF2B5EF4-FFF2-40B4-BE49-F238E27FC236}">
                    <a16:creationId xmlns:a16="http://schemas.microsoft.com/office/drawing/2014/main" id="{6BC43206-A2D8-C183-FD57-164B6787BFAB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97">
                <a:extLst>
                  <a:ext uri="{FF2B5EF4-FFF2-40B4-BE49-F238E27FC236}">
                    <a16:creationId xmlns:a16="http://schemas.microsoft.com/office/drawing/2014/main" id="{83E0AE2A-8288-6B96-37E1-CCC1E9BBBE39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97">
                <a:extLst>
                  <a:ext uri="{FF2B5EF4-FFF2-40B4-BE49-F238E27FC236}">
                    <a16:creationId xmlns:a16="http://schemas.microsoft.com/office/drawing/2014/main" id="{CB456B61-0061-BD20-3E30-FFF3D73F38EB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97">
                <a:extLst>
                  <a:ext uri="{FF2B5EF4-FFF2-40B4-BE49-F238E27FC236}">
                    <a16:creationId xmlns:a16="http://schemas.microsoft.com/office/drawing/2014/main" id="{570D4AA3-53A1-8F7D-F364-C6EF8408B41A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97">
                <a:extLst>
                  <a:ext uri="{FF2B5EF4-FFF2-40B4-BE49-F238E27FC236}">
                    <a16:creationId xmlns:a16="http://schemas.microsoft.com/office/drawing/2014/main" id="{89C5AE11-3272-978D-A648-F7F4BC43DB76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97">
                <a:extLst>
                  <a:ext uri="{FF2B5EF4-FFF2-40B4-BE49-F238E27FC236}">
                    <a16:creationId xmlns:a16="http://schemas.microsoft.com/office/drawing/2014/main" id="{2D911F0A-ADFF-F2C8-A05F-2DC1A0167D1E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97">
                <a:extLst>
                  <a:ext uri="{FF2B5EF4-FFF2-40B4-BE49-F238E27FC236}">
                    <a16:creationId xmlns:a16="http://schemas.microsoft.com/office/drawing/2014/main" id="{8D62989C-BED8-E4DB-CE2C-9CAEF30B860F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97">
                <a:extLst>
                  <a:ext uri="{FF2B5EF4-FFF2-40B4-BE49-F238E27FC236}">
                    <a16:creationId xmlns:a16="http://schemas.microsoft.com/office/drawing/2014/main" id="{22815361-E60B-9566-CA37-D91E7BB80698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97">
                <a:extLst>
                  <a:ext uri="{FF2B5EF4-FFF2-40B4-BE49-F238E27FC236}">
                    <a16:creationId xmlns:a16="http://schemas.microsoft.com/office/drawing/2014/main" id="{E9A90BED-1CFB-EAE2-6982-CF9F90C7FCCE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97">
                <a:extLst>
                  <a:ext uri="{FF2B5EF4-FFF2-40B4-BE49-F238E27FC236}">
                    <a16:creationId xmlns:a16="http://schemas.microsoft.com/office/drawing/2014/main" id="{8441BF03-4E9E-8735-4772-D71B00283FFB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97">
                <a:extLst>
                  <a:ext uri="{FF2B5EF4-FFF2-40B4-BE49-F238E27FC236}">
                    <a16:creationId xmlns:a16="http://schemas.microsoft.com/office/drawing/2014/main" id="{4397D539-62A6-E708-0AF7-C7F540034B1C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97">
                <a:extLst>
                  <a:ext uri="{FF2B5EF4-FFF2-40B4-BE49-F238E27FC236}">
                    <a16:creationId xmlns:a16="http://schemas.microsoft.com/office/drawing/2014/main" id="{A76CD7B8-AEFF-3E0E-9045-93FBD71151A8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97">
                <a:extLst>
                  <a:ext uri="{FF2B5EF4-FFF2-40B4-BE49-F238E27FC236}">
                    <a16:creationId xmlns:a16="http://schemas.microsoft.com/office/drawing/2014/main" id="{6C674F7B-6B92-AE49-F742-5AC3B91D900F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97">
                <a:extLst>
                  <a:ext uri="{FF2B5EF4-FFF2-40B4-BE49-F238E27FC236}">
                    <a16:creationId xmlns:a16="http://schemas.microsoft.com/office/drawing/2014/main" id="{1C13F76E-938C-249D-4BDB-2BD120936709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97">
                <a:extLst>
                  <a:ext uri="{FF2B5EF4-FFF2-40B4-BE49-F238E27FC236}">
                    <a16:creationId xmlns:a16="http://schemas.microsoft.com/office/drawing/2014/main" id="{1ED84805-C2A2-404D-E25F-C2A3A01D0E15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0" name="Google Shape;7850;p97">
            <a:extLst>
              <a:ext uri="{FF2B5EF4-FFF2-40B4-BE49-F238E27FC236}">
                <a16:creationId xmlns:a16="http://schemas.microsoft.com/office/drawing/2014/main" id="{428A82C6-4A0E-81AF-0029-6BB75ABA176D}"/>
              </a:ext>
            </a:extLst>
          </p:cNvPr>
          <p:cNvGrpSpPr/>
          <p:nvPr/>
        </p:nvGrpSpPr>
        <p:grpSpPr>
          <a:xfrm rot="1321491" flipH="1">
            <a:off x="282373" y="1787339"/>
            <a:ext cx="714934" cy="378491"/>
            <a:chOff x="-1074225" y="4512538"/>
            <a:chExt cx="714950" cy="378500"/>
          </a:xfrm>
        </p:grpSpPr>
        <p:sp>
          <p:nvSpPr>
            <p:cNvPr id="7851" name="Google Shape;7851;p97">
              <a:extLst>
                <a:ext uri="{FF2B5EF4-FFF2-40B4-BE49-F238E27FC236}">
                  <a16:creationId xmlns:a16="http://schemas.microsoft.com/office/drawing/2014/main" id="{8D3D0B48-3603-BED0-B7D3-A53A812242B9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97">
              <a:extLst>
                <a:ext uri="{FF2B5EF4-FFF2-40B4-BE49-F238E27FC236}">
                  <a16:creationId xmlns:a16="http://schemas.microsoft.com/office/drawing/2014/main" id="{792CA58D-904A-440C-92B9-1B781B55BFB9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97">
              <a:extLst>
                <a:ext uri="{FF2B5EF4-FFF2-40B4-BE49-F238E27FC236}">
                  <a16:creationId xmlns:a16="http://schemas.microsoft.com/office/drawing/2014/main" id="{34370B45-13E0-5968-6FEC-3183CD54E37B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97">
              <a:extLst>
                <a:ext uri="{FF2B5EF4-FFF2-40B4-BE49-F238E27FC236}">
                  <a16:creationId xmlns:a16="http://schemas.microsoft.com/office/drawing/2014/main" id="{AF83019C-53D6-0B17-61B1-7BA9E5BEA4A2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97">
              <a:extLst>
                <a:ext uri="{FF2B5EF4-FFF2-40B4-BE49-F238E27FC236}">
                  <a16:creationId xmlns:a16="http://schemas.microsoft.com/office/drawing/2014/main" id="{09311BC0-2D0A-E1BC-637B-3086BFBA6927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97">
              <a:extLst>
                <a:ext uri="{FF2B5EF4-FFF2-40B4-BE49-F238E27FC236}">
                  <a16:creationId xmlns:a16="http://schemas.microsoft.com/office/drawing/2014/main" id="{EF2C0275-F55B-7E95-9A99-7C6EB6EA495C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97">
              <a:extLst>
                <a:ext uri="{FF2B5EF4-FFF2-40B4-BE49-F238E27FC236}">
                  <a16:creationId xmlns:a16="http://schemas.microsoft.com/office/drawing/2014/main" id="{3C2DF3D4-C111-D0EA-83FD-0784C4BADBB2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97">
              <a:extLst>
                <a:ext uri="{FF2B5EF4-FFF2-40B4-BE49-F238E27FC236}">
                  <a16:creationId xmlns:a16="http://schemas.microsoft.com/office/drawing/2014/main" id="{C68618A0-5BA9-8380-B4F7-9A2180109C47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97">
              <a:extLst>
                <a:ext uri="{FF2B5EF4-FFF2-40B4-BE49-F238E27FC236}">
                  <a16:creationId xmlns:a16="http://schemas.microsoft.com/office/drawing/2014/main" id="{AFA4DFF5-87FA-9350-8716-74F3721E63C4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97">
              <a:extLst>
                <a:ext uri="{FF2B5EF4-FFF2-40B4-BE49-F238E27FC236}">
                  <a16:creationId xmlns:a16="http://schemas.microsoft.com/office/drawing/2014/main" id="{12A4B7ED-89BD-5162-9267-71A331BEF629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97">
              <a:extLst>
                <a:ext uri="{FF2B5EF4-FFF2-40B4-BE49-F238E27FC236}">
                  <a16:creationId xmlns:a16="http://schemas.microsoft.com/office/drawing/2014/main" id="{CADBD8FC-58E2-19D6-54DB-97F364DB9232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97">
            <a:extLst>
              <a:ext uri="{FF2B5EF4-FFF2-40B4-BE49-F238E27FC236}">
                <a16:creationId xmlns:a16="http://schemas.microsoft.com/office/drawing/2014/main" id="{2E6387C7-0295-3A4E-A463-70FD7E160B2E}"/>
              </a:ext>
            </a:extLst>
          </p:cNvPr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7863" name="Google Shape;7863;p97">
              <a:extLst>
                <a:ext uri="{FF2B5EF4-FFF2-40B4-BE49-F238E27FC236}">
                  <a16:creationId xmlns:a16="http://schemas.microsoft.com/office/drawing/2014/main" id="{93D03F5F-EA87-259D-558C-F891B271CCDA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97">
              <a:extLst>
                <a:ext uri="{FF2B5EF4-FFF2-40B4-BE49-F238E27FC236}">
                  <a16:creationId xmlns:a16="http://schemas.microsoft.com/office/drawing/2014/main" id="{7E150084-7835-4427-670B-587ED3E7BC50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97">
              <a:extLst>
                <a:ext uri="{FF2B5EF4-FFF2-40B4-BE49-F238E27FC236}">
                  <a16:creationId xmlns:a16="http://schemas.microsoft.com/office/drawing/2014/main" id="{C1EAC3EF-EE09-8DB1-528C-06C5D8F3AC7D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97">
              <a:extLst>
                <a:ext uri="{FF2B5EF4-FFF2-40B4-BE49-F238E27FC236}">
                  <a16:creationId xmlns:a16="http://schemas.microsoft.com/office/drawing/2014/main" id="{9FEFAA5D-D426-A73D-4B0B-42ADB5A781D2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97">
              <a:extLst>
                <a:ext uri="{FF2B5EF4-FFF2-40B4-BE49-F238E27FC236}">
                  <a16:creationId xmlns:a16="http://schemas.microsoft.com/office/drawing/2014/main" id="{652366D8-871F-8A99-2F95-C0E746E1C78C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97">
              <a:extLst>
                <a:ext uri="{FF2B5EF4-FFF2-40B4-BE49-F238E27FC236}">
                  <a16:creationId xmlns:a16="http://schemas.microsoft.com/office/drawing/2014/main" id="{0934946D-0AC3-1C6E-30D4-03E8E1EF5922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97">
              <a:extLst>
                <a:ext uri="{FF2B5EF4-FFF2-40B4-BE49-F238E27FC236}">
                  <a16:creationId xmlns:a16="http://schemas.microsoft.com/office/drawing/2014/main" id="{D7605613-C399-1E10-F4E1-A862FDA9AA91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97">
              <a:extLst>
                <a:ext uri="{FF2B5EF4-FFF2-40B4-BE49-F238E27FC236}">
                  <a16:creationId xmlns:a16="http://schemas.microsoft.com/office/drawing/2014/main" id="{91380EA5-5A68-D03B-339D-EBCCB0CE8EE1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97">
              <a:extLst>
                <a:ext uri="{FF2B5EF4-FFF2-40B4-BE49-F238E27FC236}">
                  <a16:creationId xmlns:a16="http://schemas.microsoft.com/office/drawing/2014/main" id="{E619FA2C-608A-FA67-88A4-9CD4C6B62AEE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97">
              <a:extLst>
                <a:ext uri="{FF2B5EF4-FFF2-40B4-BE49-F238E27FC236}">
                  <a16:creationId xmlns:a16="http://schemas.microsoft.com/office/drawing/2014/main" id="{96AA6A96-1A21-A12F-EACE-AE8D1A780545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97">
              <a:extLst>
                <a:ext uri="{FF2B5EF4-FFF2-40B4-BE49-F238E27FC236}">
                  <a16:creationId xmlns:a16="http://schemas.microsoft.com/office/drawing/2014/main" id="{B3621553-4344-04CD-5771-D588E2CC369A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97">
              <a:extLst>
                <a:ext uri="{FF2B5EF4-FFF2-40B4-BE49-F238E27FC236}">
                  <a16:creationId xmlns:a16="http://schemas.microsoft.com/office/drawing/2014/main" id="{4D9103A6-3268-2647-2A22-A58691FD6A59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5" name="Google Shape;7875;p97">
            <a:extLst>
              <a:ext uri="{FF2B5EF4-FFF2-40B4-BE49-F238E27FC236}">
                <a16:creationId xmlns:a16="http://schemas.microsoft.com/office/drawing/2014/main" id="{202AFCDA-097C-6B60-2C5D-A423C91A50CF}"/>
              </a:ext>
            </a:extLst>
          </p:cNvPr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84102-AE6C-F1B6-2F19-F220F7DFC271}"/>
              </a:ext>
            </a:extLst>
          </p:cNvPr>
          <p:cNvSpPr txBox="1"/>
          <p:nvPr/>
        </p:nvSpPr>
        <p:spPr>
          <a:xfrm>
            <a:off x="1044672" y="1354560"/>
            <a:ext cx="68908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1"/>
                </a:solidFill>
              </a:rPr>
              <a:t>4. Giỏ hàng</a:t>
            </a:r>
          </a:p>
          <a:p>
            <a:r>
              <a:rPr lang="vi-VN" dirty="0">
                <a:solidFill>
                  <a:schemeClr val="tx1"/>
                </a:solidFill>
              </a:rPr>
              <a:t>Cho phép người dùng thêm sách vào giỏ hàng và quản lý số lượng từng sản phẩm.</a:t>
            </a:r>
          </a:p>
          <a:p>
            <a:r>
              <a:rPr lang="vi-VN" dirty="0">
                <a:solidFill>
                  <a:schemeClr val="tx1"/>
                </a:solidFill>
              </a:rPr>
              <a:t>Người dùng có thể xem lại giỏ hàng, cập nhật số lượng, xóa từng sách hoặc xóa toàn bộ giỏ hàng.</a:t>
            </a:r>
          </a:p>
          <a:p>
            <a:r>
              <a:rPr lang="vi-VN" dirty="0">
                <a:solidFill>
                  <a:schemeClr val="tx1"/>
                </a:solidFill>
              </a:rPr>
              <a:t>Tính năng hiển thị tổng tiền giúp người dùng dễ dàng theo dõi chi phí mua sắm.</a:t>
            </a:r>
          </a:p>
          <a:p>
            <a:r>
              <a:rPr lang="vi-VN" b="1" dirty="0">
                <a:solidFill>
                  <a:schemeClr val="tx1"/>
                </a:solidFill>
              </a:rPr>
              <a:t>5. Thanh toán</a:t>
            </a:r>
          </a:p>
          <a:p>
            <a:r>
              <a:rPr lang="vi-VN" dirty="0">
                <a:solidFill>
                  <a:schemeClr val="tx1"/>
                </a:solidFill>
              </a:rPr>
              <a:t>Cho phép người dùng tiến hành thanh toán các sản phẩm trong giỏ hàng.</a:t>
            </a:r>
          </a:p>
          <a:p>
            <a:r>
              <a:rPr lang="vi-VN" dirty="0">
                <a:solidFill>
                  <a:schemeClr val="tx1"/>
                </a:solidFill>
              </a:rPr>
              <a:t>Hỗ trợ các phương thức thanh toán trực tuyến hoặc thanh toán khi nhận hàng tùy thuộc vào yêu cầu của dự án.</a:t>
            </a:r>
          </a:p>
          <a:p>
            <a:r>
              <a:rPr lang="vi-VN" b="1" dirty="0">
                <a:solidFill>
                  <a:schemeClr val="tx1"/>
                </a:solidFill>
              </a:rPr>
              <a:t>6. Đăng nhập và Đăng ký tài khoản</a:t>
            </a:r>
          </a:p>
          <a:p>
            <a:r>
              <a:rPr lang="vi-VN" dirty="0">
                <a:solidFill>
                  <a:schemeClr val="tx1"/>
                </a:solidFill>
              </a:rPr>
              <a:t>Người dùng có thể đăng ký tài khoản mới hoặc đăng nhập để quản lý thông tin cá nhân.</a:t>
            </a:r>
          </a:p>
          <a:p>
            <a:r>
              <a:rPr lang="vi-VN" dirty="0">
                <a:solidFill>
                  <a:schemeClr val="tx1"/>
                </a:solidFill>
              </a:rPr>
              <a:t>Cho phép đăng xuất và lưu trữ thông tin người dùng khi đăng nhập để trải nghiệm được cá nhân hóa.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3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p103"/>
          <p:cNvSpPr/>
          <p:nvPr/>
        </p:nvSpPr>
        <p:spPr>
          <a:xfrm>
            <a:off x="272928" y="994428"/>
            <a:ext cx="8598144" cy="120694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6" name="Google Shape;8286;p103"/>
          <p:cNvSpPr txBox="1">
            <a:spLocks noGrp="1"/>
          </p:cNvSpPr>
          <p:nvPr>
            <p:ph type="title"/>
          </p:nvPr>
        </p:nvSpPr>
        <p:spPr>
          <a:xfrm>
            <a:off x="3721925" y="3064450"/>
            <a:ext cx="4676400" cy="138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trang web</a:t>
            </a:r>
            <a:endParaRPr dirty="0"/>
          </a:p>
        </p:txBody>
      </p:sp>
      <p:sp>
        <p:nvSpPr>
          <p:cNvPr id="8288" name="Google Shape;8288;p103"/>
          <p:cNvSpPr/>
          <p:nvPr/>
        </p:nvSpPr>
        <p:spPr>
          <a:xfrm>
            <a:off x="5303860" y="1519790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9" name="Google Shape;8289;p103"/>
          <p:cNvSpPr txBox="1">
            <a:spLocks noGrp="1"/>
          </p:cNvSpPr>
          <p:nvPr>
            <p:ph type="title" idx="2"/>
          </p:nvPr>
        </p:nvSpPr>
        <p:spPr>
          <a:xfrm>
            <a:off x="5434325" y="18553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8290" name="Google Shape;8290;p103"/>
          <p:cNvGrpSpPr/>
          <p:nvPr/>
        </p:nvGrpSpPr>
        <p:grpSpPr>
          <a:xfrm>
            <a:off x="713250" y="1297904"/>
            <a:ext cx="3048908" cy="3211744"/>
            <a:chOff x="-559160" y="440658"/>
            <a:chExt cx="3181248" cy="3351152"/>
          </a:xfrm>
        </p:grpSpPr>
        <p:sp>
          <p:nvSpPr>
            <p:cNvPr id="8291" name="Google Shape;8291;p103"/>
            <p:cNvSpPr/>
            <p:nvPr/>
          </p:nvSpPr>
          <p:spPr>
            <a:xfrm>
              <a:off x="704694" y="1022245"/>
              <a:ext cx="1565301" cy="2483228"/>
            </a:xfrm>
            <a:custGeom>
              <a:avLst/>
              <a:gdLst/>
              <a:ahLst/>
              <a:cxnLst/>
              <a:rect l="l" t="t" r="r" b="b"/>
              <a:pathLst>
                <a:path w="97481" h="154646" extrusionOk="0">
                  <a:moveTo>
                    <a:pt x="1" y="0"/>
                  </a:moveTo>
                  <a:lnTo>
                    <a:pt x="1" y="154646"/>
                  </a:lnTo>
                  <a:lnTo>
                    <a:pt x="97480" y="154646"/>
                  </a:lnTo>
                  <a:lnTo>
                    <a:pt x="97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03"/>
            <p:cNvSpPr/>
            <p:nvPr/>
          </p:nvSpPr>
          <p:spPr>
            <a:xfrm>
              <a:off x="747166" y="1209941"/>
              <a:ext cx="1527614" cy="2295532"/>
            </a:xfrm>
            <a:custGeom>
              <a:avLst/>
              <a:gdLst/>
              <a:ahLst/>
              <a:cxnLst/>
              <a:rect l="l" t="t" r="r" b="b"/>
              <a:pathLst>
                <a:path w="95134" h="142957" extrusionOk="0">
                  <a:moveTo>
                    <a:pt x="1" y="0"/>
                  </a:moveTo>
                  <a:lnTo>
                    <a:pt x="1" y="142957"/>
                  </a:lnTo>
                  <a:lnTo>
                    <a:pt x="95134" y="142957"/>
                  </a:lnTo>
                  <a:lnTo>
                    <a:pt x="95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03"/>
            <p:cNvSpPr/>
            <p:nvPr/>
          </p:nvSpPr>
          <p:spPr>
            <a:xfrm>
              <a:off x="819103" y="2185418"/>
              <a:ext cx="137693" cy="303471"/>
            </a:xfrm>
            <a:custGeom>
              <a:avLst/>
              <a:gdLst/>
              <a:ahLst/>
              <a:cxnLst/>
              <a:rect l="l" t="t" r="r" b="b"/>
              <a:pathLst>
                <a:path w="8575" h="18899" extrusionOk="0">
                  <a:moveTo>
                    <a:pt x="256" y="0"/>
                  </a:moveTo>
                  <a:lnTo>
                    <a:pt x="0" y="18899"/>
                  </a:lnTo>
                  <a:lnTo>
                    <a:pt x="8234" y="18899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03"/>
            <p:cNvSpPr/>
            <p:nvPr/>
          </p:nvSpPr>
          <p:spPr>
            <a:xfrm>
              <a:off x="930077" y="2215558"/>
              <a:ext cx="132217" cy="273331"/>
            </a:xfrm>
            <a:custGeom>
              <a:avLst/>
              <a:gdLst/>
              <a:ahLst/>
              <a:cxnLst/>
              <a:rect l="l" t="t" r="r" b="b"/>
              <a:pathLst>
                <a:path w="8234" h="17022" extrusionOk="0">
                  <a:moveTo>
                    <a:pt x="256" y="0"/>
                  </a:moveTo>
                  <a:lnTo>
                    <a:pt x="0" y="17022"/>
                  </a:lnTo>
                  <a:lnTo>
                    <a:pt x="8234" y="1702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03"/>
            <p:cNvSpPr/>
            <p:nvPr/>
          </p:nvSpPr>
          <p:spPr>
            <a:xfrm>
              <a:off x="1015021" y="2185418"/>
              <a:ext cx="187022" cy="303471"/>
            </a:xfrm>
            <a:custGeom>
              <a:avLst/>
              <a:gdLst/>
              <a:ahLst/>
              <a:cxnLst/>
              <a:rect l="l" t="t" r="r" b="b"/>
              <a:pathLst>
                <a:path w="11647" h="18899" extrusionOk="0">
                  <a:moveTo>
                    <a:pt x="0" y="0"/>
                  </a:moveTo>
                  <a:lnTo>
                    <a:pt x="1067" y="18899"/>
                  </a:lnTo>
                  <a:lnTo>
                    <a:pt x="11646" y="18899"/>
                  </a:lnTo>
                  <a:lnTo>
                    <a:pt x="11263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03"/>
            <p:cNvSpPr/>
            <p:nvPr/>
          </p:nvSpPr>
          <p:spPr>
            <a:xfrm>
              <a:off x="1145167" y="2208701"/>
              <a:ext cx="151406" cy="280187"/>
            </a:xfrm>
            <a:custGeom>
              <a:avLst/>
              <a:gdLst/>
              <a:ahLst/>
              <a:cxnLst/>
              <a:rect l="l" t="t" r="r" b="b"/>
              <a:pathLst>
                <a:path w="9429" h="17449" extrusionOk="0">
                  <a:moveTo>
                    <a:pt x="555" y="1"/>
                  </a:moveTo>
                  <a:lnTo>
                    <a:pt x="1" y="17449"/>
                  </a:lnTo>
                  <a:lnTo>
                    <a:pt x="9429" y="17449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03"/>
            <p:cNvSpPr/>
            <p:nvPr/>
          </p:nvSpPr>
          <p:spPr>
            <a:xfrm>
              <a:off x="766355" y="2185418"/>
              <a:ext cx="74683" cy="303471"/>
            </a:xfrm>
            <a:custGeom>
              <a:avLst/>
              <a:gdLst/>
              <a:ahLst/>
              <a:cxnLst/>
              <a:rect l="l" t="t" r="r" b="b"/>
              <a:pathLst>
                <a:path w="4651" h="18899" extrusionOk="0">
                  <a:moveTo>
                    <a:pt x="0" y="0"/>
                  </a:moveTo>
                  <a:lnTo>
                    <a:pt x="214" y="18899"/>
                  </a:lnTo>
                  <a:lnTo>
                    <a:pt x="4650" y="18899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03"/>
            <p:cNvSpPr/>
            <p:nvPr/>
          </p:nvSpPr>
          <p:spPr>
            <a:xfrm>
              <a:off x="849243" y="2215558"/>
              <a:ext cx="97967" cy="273331"/>
            </a:xfrm>
            <a:custGeom>
              <a:avLst/>
              <a:gdLst/>
              <a:ahLst/>
              <a:cxnLst/>
              <a:rect l="l" t="t" r="r" b="b"/>
              <a:pathLst>
                <a:path w="6101" h="17022" extrusionOk="0">
                  <a:moveTo>
                    <a:pt x="0" y="0"/>
                  </a:moveTo>
                  <a:lnTo>
                    <a:pt x="256" y="17022"/>
                  </a:lnTo>
                  <a:lnTo>
                    <a:pt x="6101" y="1702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03"/>
            <p:cNvSpPr/>
            <p:nvPr/>
          </p:nvSpPr>
          <p:spPr>
            <a:xfrm>
              <a:off x="967057" y="2185418"/>
              <a:ext cx="98657" cy="303471"/>
            </a:xfrm>
            <a:custGeom>
              <a:avLst/>
              <a:gdLst/>
              <a:ahLst/>
              <a:cxnLst/>
              <a:rect l="l" t="t" r="r" b="b"/>
              <a:pathLst>
                <a:path w="6144" h="18899" extrusionOk="0">
                  <a:moveTo>
                    <a:pt x="214" y="0"/>
                  </a:moveTo>
                  <a:lnTo>
                    <a:pt x="1" y="18899"/>
                  </a:lnTo>
                  <a:lnTo>
                    <a:pt x="5589" y="1889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03"/>
            <p:cNvSpPr/>
            <p:nvPr/>
          </p:nvSpPr>
          <p:spPr>
            <a:xfrm>
              <a:off x="1084197" y="2208701"/>
              <a:ext cx="78120" cy="280187"/>
            </a:xfrm>
            <a:custGeom>
              <a:avLst/>
              <a:gdLst/>
              <a:ahLst/>
              <a:cxnLst/>
              <a:rect l="l" t="t" r="r" b="b"/>
              <a:pathLst>
                <a:path w="4865" h="17449" extrusionOk="0">
                  <a:moveTo>
                    <a:pt x="4395" y="1"/>
                  </a:moveTo>
                  <a:lnTo>
                    <a:pt x="1" y="513"/>
                  </a:lnTo>
                  <a:lnTo>
                    <a:pt x="1" y="17449"/>
                  </a:lnTo>
                  <a:lnTo>
                    <a:pt x="4864" y="17449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03"/>
            <p:cNvSpPr/>
            <p:nvPr/>
          </p:nvSpPr>
          <p:spPr>
            <a:xfrm>
              <a:off x="1230111" y="2278583"/>
              <a:ext cx="62351" cy="210305"/>
            </a:xfrm>
            <a:custGeom>
              <a:avLst/>
              <a:gdLst/>
              <a:ahLst/>
              <a:cxnLst/>
              <a:rect l="l" t="t" r="r" b="b"/>
              <a:pathLst>
                <a:path w="3883" h="13097" extrusionOk="0">
                  <a:moveTo>
                    <a:pt x="214" y="0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03"/>
            <p:cNvSpPr/>
            <p:nvPr/>
          </p:nvSpPr>
          <p:spPr>
            <a:xfrm>
              <a:off x="1173252" y="2278583"/>
              <a:ext cx="74009" cy="210305"/>
            </a:xfrm>
            <a:custGeom>
              <a:avLst/>
              <a:gdLst/>
              <a:ahLst/>
              <a:cxnLst/>
              <a:rect l="l" t="t" r="r" b="b"/>
              <a:pathLst>
                <a:path w="4609" h="13097" extrusionOk="0">
                  <a:moveTo>
                    <a:pt x="1" y="0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03"/>
            <p:cNvSpPr/>
            <p:nvPr/>
          </p:nvSpPr>
          <p:spPr>
            <a:xfrm>
              <a:off x="1295192" y="2201845"/>
              <a:ext cx="69882" cy="287044"/>
            </a:xfrm>
            <a:custGeom>
              <a:avLst/>
              <a:gdLst/>
              <a:ahLst/>
              <a:cxnLst/>
              <a:rect l="l" t="t" r="r" b="b"/>
              <a:pathLst>
                <a:path w="4352" h="17876" extrusionOk="0">
                  <a:moveTo>
                    <a:pt x="470" y="1"/>
                  </a:moveTo>
                  <a:lnTo>
                    <a:pt x="0" y="17876"/>
                  </a:lnTo>
                  <a:lnTo>
                    <a:pt x="4224" y="17876"/>
                  </a:lnTo>
                  <a:lnTo>
                    <a:pt x="4352" y="30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03"/>
            <p:cNvSpPr/>
            <p:nvPr/>
          </p:nvSpPr>
          <p:spPr>
            <a:xfrm>
              <a:off x="1254085" y="2201845"/>
              <a:ext cx="58931" cy="287044"/>
            </a:xfrm>
            <a:custGeom>
              <a:avLst/>
              <a:gdLst/>
              <a:ahLst/>
              <a:cxnLst/>
              <a:rect l="l" t="t" r="r" b="b"/>
              <a:pathLst>
                <a:path w="3670" h="17876" extrusionOk="0">
                  <a:moveTo>
                    <a:pt x="3286" y="1"/>
                  </a:moveTo>
                  <a:lnTo>
                    <a:pt x="1" y="129"/>
                  </a:lnTo>
                  <a:lnTo>
                    <a:pt x="129" y="17876"/>
                  </a:lnTo>
                  <a:lnTo>
                    <a:pt x="3669" y="17876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03"/>
            <p:cNvSpPr/>
            <p:nvPr/>
          </p:nvSpPr>
          <p:spPr>
            <a:xfrm>
              <a:off x="1352052" y="2178561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1"/>
                  </a:moveTo>
                  <a:lnTo>
                    <a:pt x="427" y="19326"/>
                  </a:lnTo>
                  <a:lnTo>
                    <a:pt x="9428" y="19326"/>
                  </a:lnTo>
                  <a:lnTo>
                    <a:pt x="9812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03"/>
            <p:cNvSpPr/>
            <p:nvPr/>
          </p:nvSpPr>
          <p:spPr>
            <a:xfrm>
              <a:off x="1321221" y="2178561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1"/>
                  </a:moveTo>
                  <a:lnTo>
                    <a:pt x="128" y="19326"/>
                  </a:lnTo>
                  <a:lnTo>
                    <a:pt x="2773" y="19326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03"/>
            <p:cNvSpPr/>
            <p:nvPr/>
          </p:nvSpPr>
          <p:spPr>
            <a:xfrm>
              <a:off x="1438361" y="2186783"/>
              <a:ext cx="170579" cy="302106"/>
            </a:xfrm>
            <a:custGeom>
              <a:avLst/>
              <a:gdLst/>
              <a:ahLst/>
              <a:cxnLst/>
              <a:rect l="l" t="t" r="r" b="b"/>
              <a:pathLst>
                <a:path w="10623" h="18814" extrusionOk="0">
                  <a:moveTo>
                    <a:pt x="1110" y="0"/>
                  </a:moveTo>
                  <a:lnTo>
                    <a:pt x="0" y="18814"/>
                  </a:lnTo>
                  <a:lnTo>
                    <a:pt x="10324" y="18814"/>
                  </a:lnTo>
                  <a:lnTo>
                    <a:pt x="1062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03"/>
            <p:cNvSpPr/>
            <p:nvPr/>
          </p:nvSpPr>
          <p:spPr>
            <a:xfrm>
              <a:off x="1377391" y="2186783"/>
              <a:ext cx="89071" cy="302106"/>
            </a:xfrm>
            <a:custGeom>
              <a:avLst/>
              <a:gdLst/>
              <a:ahLst/>
              <a:cxnLst/>
              <a:rect l="l" t="t" r="r" b="b"/>
              <a:pathLst>
                <a:path w="5547" h="18814" extrusionOk="0">
                  <a:moveTo>
                    <a:pt x="4949" y="0"/>
                  </a:moveTo>
                  <a:lnTo>
                    <a:pt x="1" y="427"/>
                  </a:lnTo>
                  <a:lnTo>
                    <a:pt x="129" y="18814"/>
                  </a:lnTo>
                  <a:lnTo>
                    <a:pt x="5546" y="18814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03"/>
            <p:cNvSpPr/>
            <p:nvPr/>
          </p:nvSpPr>
          <p:spPr>
            <a:xfrm>
              <a:off x="782107" y="2430648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03"/>
            <p:cNvSpPr/>
            <p:nvPr/>
          </p:nvSpPr>
          <p:spPr>
            <a:xfrm>
              <a:off x="782107" y="2460788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03"/>
            <p:cNvSpPr/>
            <p:nvPr/>
          </p:nvSpPr>
          <p:spPr>
            <a:xfrm>
              <a:off x="796494" y="2398453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384" y="128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03"/>
            <p:cNvSpPr/>
            <p:nvPr/>
          </p:nvSpPr>
          <p:spPr>
            <a:xfrm>
              <a:off x="899937" y="2398453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427" y="1280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03"/>
            <p:cNvSpPr/>
            <p:nvPr/>
          </p:nvSpPr>
          <p:spPr>
            <a:xfrm>
              <a:off x="886914" y="2398453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1"/>
                  </a:moveTo>
                  <a:lnTo>
                    <a:pt x="1" y="1280"/>
                  </a:lnTo>
                  <a:lnTo>
                    <a:pt x="385" y="1280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03"/>
            <p:cNvSpPr/>
            <p:nvPr/>
          </p:nvSpPr>
          <p:spPr>
            <a:xfrm>
              <a:off x="860195" y="2430648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03"/>
            <p:cNvSpPr/>
            <p:nvPr/>
          </p:nvSpPr>
          <p:spPr>
            <a:xfrm>
              <a:off x="860195" y="2460788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03"/>
            <p:cNvSpPr/>
            <p:nvPr/>
          </p:nvSpPr>
          <p:spPr>
            <a:xfrm>
              <a:off x="1330808" y="2471065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03"/>
            <p:cNvSpPr/>
            <p:nvPr/>
          </p:nvSpPr>
          <p:spPr>
            <a:xfrm>
              <a:off x="1330808" y="2188838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03"/>
            <p:cNvSpPr/>
            <p:nvPr/>
          </p:nvSpPr>
          <p:spPr>
            <a:xfrm>
              <a:off x="1385612" y="2464224"/>
              <a:ext cx="58241" cy="16443"/>
            </a:xfrm>
            <a:custGeom>
              <a:avLst/>
              <a:gdLst/>
              <a:ahLst/>
              <a:cxnLst/>
              <a:rect l="l" t="t" r="r" b="b"/>
              <a:pathLst>
                <a:path w="362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03"/>
            <p:cNvSpPr/>
            <p:nvPr/>
          </p:nvSpPr>
          <p:spPr>
            <a:xfrm>
              <a:off x="1201336" y="2323095"/>
              <a:ext cx="17824" cy="125377"/>
            </a:xfrm>
            <a:custGeom>
              <a:avLst/>
              <a:gdLst/>
              <a:ahLst/>
              <a:cxnLst/>
              <a:rect l="l" t="t" r="r" b="b"/>
              <a:pathLst>
                <a:path w="1110" h="7808" extrusionOk="0">
                  <a:moveTo>
                    <a:pt x="1" y="1"/>
                  </a:moveTo>
                  <a:lnTo>
                    <a:pt x="171" y="7808"/>
                  </a:lnTo>
                  <a:lnTo>
                    <a:pt x="1110" y="7808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03"/>
            <p:cNvSpPr/>
            <p:nvPr/>
          </p:nvSpPr>
          <p:spPr>
            <a:xfrm>
              <a:off x="1189004" y="2288844"/>
              <a:ext cx="37013" cy="15785"/>
            </a:xfrm>
            <a:custGeom>
              <a:avLst/>
              <a:gdLst/>
              <a:ahLst/>
              <a:cxnLst/>
              <a:rect l="l" t="t" r="r" b="b"/>
              <a:pathLst>
                <a:path w="2305" h="983" extrusionOk="0">
                  <a:moveTo>
                    <a:pt x="1" y="1"/>
                  </a:moveTo>
                  <a:lnTo>
                    <a:pt x="1" y="982"/>
                  </a:lnTo>
                  <a:lnTo>
                    <a:pt x="2305" y="98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03"/>
            <p:cNvSpPr/>
            <p:nvPr/>
          </p:nvSpPr>
          <p:spPr>
            <a:xfrm>
              <a:off x="1260942" y="2463534"/>
              <a:ext cx="41107" cy="16459"/>
            </a:xfrm>
            <a:custGeom>
              <a:avLst/>
              <a:gdLst/>
              <a:ahLst/>
              <a:cxnLst/>
              <a:rect l="l" t="t" r="r" b="b"/>
              <a:pathLst>
                <a:path w="2560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560" y="102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03"/>
            <p:cNvSpPr/>
            <p:nvPr/>
          </p:nvSpPr>
          <p:spPr>
            <a:xfrm>
              <a:off x="1259561" y="2211447"/>
              <a:ext cx="38377" cy="17824"/>
            </a:xfrm>
            <a:custGeom>
              <a:avLst/>
              <a:gdLst/>
              <a:ahLst/>
              <a:cxnLst/>
              <a:rect l="l" t="t" r="r" b="b"/>
              <a:pathLst>
                <a:path w="2390" h="1110" extrusionOk="0">
                  <a:moveTo>
                    <a:pt x="2390" y="0"/>
                  </a:moveTo>
                  <a:lnTo>
                    <a:pt x="1" y="86"/>
                  </a:lnTo>
                  <a:lnTo>
                    <a:pt x="1" y="1109"/>
                  </a:lnTo>
                  <a:lnTo>
                    <a:pt x="2390" y="981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03"/>
            <p:cNvSpPr/>
            <p:nvPr/>
          </p:nvSpPr>
          <p:spPr>
            <a:xfrm>
              <a:off x="1189004" y="2463534"/>
              <a:ext cx="45234" cy="16459"/>
            </a:xfrm>
            <a:custGeom>
              <a:avLst/>
              <a:gdLst/>
              <a:ahLst/>
              <a:cxnLst/>
              <a:rect l="l" t="t" r="r" b="b"/>
              <a:pathLst>
                <a:path w="281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817" y="1024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03"/>
            <p:cNvSpPr/>
            <p:nvPr/>
          </p:nvSpPr>
          <p:spPr>
            <a:xfrm>
              <a:off x="1092418" y="2464224"/>
              <a:ext cx="58241" cy="16443"/>
            </a:xfrm>
            <a:custGeom>
              <a:avLst/>
              <a:gdLst/>
              <a:ahLst/>
              <a:cxnLst/>
              <a:rect l="l" t="t" r="r" b="b"/>
              <a:pathLst>
                <a:path w="362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03"/>
            <p:cNvSpPr/>
            <p:nvPr/>
          </p:nvSpPr>
          <p:spPr>
            <a:xfrm>
              <a:off x="980080" y="2192258"/>
              <a:ext cx="71263" cy="31537"/>
            </a:xfrm>
            <a:custGeom>
              <a:avLst/>
              <a:gdLst/>
              <a:ahLst/>
              <a:cxnLst/>
              <a:rect l="l" t="t" r="r" b="b"/>
              <a:pathLst>
                <a:path w="4438" h="1964" extrusionOk="0">
                  <a:moveTo>
                    <a:pt x="0" y="1"/>
                  </a:moveTo>
                  <a:lnTo>
                    <a:pt x="0" y="1878"/>
                  </a:lnTo>
                  <a:lnTo>
                    <a:pt x="4437" y="1963"/>
                  </a:lnTo>
                  <a:lnTo>
                    <a:pt x="4437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03"/>
            <p:cNvSpPr/>
            <p:nvPr/>
          </p:nvSpPr>
          <p:spPr>
            <a:xfrm>
              <a:off x="978715" y="2447091"/>
              <a:ext cx="63026" cy="31521"/>
            </a:xfrm>
            <a:custGeom>
              <a:avLst/>
              <a:gdLst/>
              <a:ahLst/>
              <a:cxnLst/>
              <a:rect l="l" t="t" r="r" b="b"/>
              <a:pathLst>
                <a:path w="3925" h="1963" extrusionOk="0">
                  <a:moveTo>
                    <a:pt x="0" y="1"/>
                  </a:moveTo>
                  <a:lnTo>
                    <a:pt x="0" y="1878"/>
                  </a:lnTo>
                  <a:lnTo>
                    <a:pt x="3925" y="1963"/>
                  </a:lnTo>
                  <a:lnTo>
                    <a:pt x="3925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03"/>
            <p:cNvSpPr/>
            <p:nvPr/>
          </p:nvSpPr>
          <p:spPr>
            <a:xfrm>
              <a:off x="1385612" y="2432703"/>
              <a:ext cx="58241" cy="11658"/>
            </a:xfrm>
            <a:custGeom>
              <a:avLst/>
              <a:gdLst/>
              <a:ahLst/>
              <a:cxnLst/>
              <a:rect l="l" t="t" r="r" b="b"/>
              <a:pathLst>
                <a:path w="362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03"/>
            <p:cNvSpPr/>
            <p:nvPr/>
          </p:nvSpPr>
          <p:spPr>
            <a:xfrm>
              <a:off x="1385612" y="2201170"/>
              <a:ext cx="41123" cy="12348"/>
            </a:xfrm>
            <a:custGeom>
              <a:avLst/>
              <a:gdLst/>
              <a:ahLst/>
              <a:cxnLst/>
              <a:rect l="l" t="t" r="r" b="b"/>
              <a:pathLst>
                <a:path w="2561" h="769" extrusionOk="0">
                  <a:moveTo>
                    <a:pt x="1" y="0"/>
                  </a:moveTo>
                  <a:lnTo>
                    <a:pt x="1" y="768"/>
                  </a:lnTo>
                  <a:lnTo>
                    <a:pt x="2560" y="768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03"/>
            <p:cNvSpPr/>
            <p:nvPr/>
          </p:nvSpPr>
          <p:spPr>
            <a:xfrm>
              <a:off x="1385612" y="2228564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1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03"/>
            <p:cNvSpPr/>
            <p:nvPr/>
          </p:nvSpPr>
          <p:spPr>
            <a:xfrm>
              <a:off x="1411641" y="2403254"/>
              <a:ext cx="6873" cy="23299"/>
            </a:xfrm>
            <a:custGeom>
              <a:avLst/>
              <a:gdLst/>
              <a:ahLst/>
              <a:cxnLst/>
              <a:rect l="l" t="t" r="r" b="b"/>
              <a:pathLst>
                <a:path w="428" h="1451" extrusionOk="0">
                  <a:moveTo>
                    <a:pt x="1" y="0"/>
                  </a:moveTo>
                  <a:lnTo>
                    <a:pt x="1" y="1451"/>
                  </a:lnTo>
                  <a:lnTo>
                    <a:pt x="427" y="14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03"/>
            <p:cNvSpPr/>
            <p:nvPr/>
          </p:nvSpPr>
          <p:spPr>
            <a:xfrm>
              <a:off x="1334918" y="2451202"/>
              <a:ext cx="11658" cy="11658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6"/>
                  </a:lnTo>
                  <a:lnTo>
                    <a:pt x="726" y="72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03"/>
            <p:cNvSpPr/>
            <p:nvPr/>
          </p:nvSpPr>
          <p:spPr>
            <a:xfrm>
              <a:off x="881439" y="2234056"/>
              <a:ext cx="28101" cy="25355"/>
            </a:xfrm>
            <a:custGeom>
              <a:avLst/>
              <a:gdLst/>
              <a:ahLst/>
              <a:cxnLst/>
              <a:rect l="l" t="t" r="r" b="b"/>
              <a:pathLst>
                <a:path w="1750" h="1579" extrusionOk="0">
                  <a:moveTo>
                    <a:pt x="853" y="0"/>
                  </a:moveTo>
                  <a:cubicBezTo>
                    <a:pt x="384" y="0"/>
                    <a:pt x="0" y="341"/>
                    <a:pt x="0" y="768"/>
                  </a:cubicBezTo>
                  <a:cubicBezTo>
                    <a:pt x="0" y="1237"/>
                    <a:pt x="384" y="1579"/>
                    <a:pt x="853" y="1579"/>
                  </a:cubicBezTo>
                  <a:cubicBezTo>
                    <a:pt x="1365" y="1579"/>
                    <a:pt x="1749" y="1237"/>
                    <a:pt x="1749" y="768"/>
                  </a:cubicBezTo>
                  <a:cubicBezTo>
                    <a:pt x="1749" y="341"/>
                    <a:pt x="1365" y="0"/>
                    <a:pt x="85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03"/>
            <p:cNvSpPr/>
            <p:nvPr/>
          </p:nvSpPr>
          <p:spPr>
            <a:xfrm>
              <a:off x="779779" y="2197060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0"/>
                  </a:moveTo>
                  <a:cubicBezTo>
                    <a:pt x="487" y="0"/>
                    <a:pt x="60" y="342"/>
                    <a:pt x="60" y="811"/>
                  </a:cubicBezTo>
                  <a:cubicBezTo>
                    <a:pt x="1" y="1377"/>
                    <a:pt x="441" y="1777"/>
                    <a:pt x="916" y="1777"/>
                  </a:cubicBezTo>
                  <a:cubicBezTo>
                    <a:pt x="1120" y="1777"/>
                    <a:pt x="1331" y="1703"/>
                    <a:pt x="1511" y="1536"/>
                  </a:cubicBezTo>
                  <a:cubicBezTo>
                    <a:pt x="2108" y="1024"/>
                    <a:pt x="1724" y="0"/>
                    <a:pt x="91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03"/>
            <p:cNvSpPr/>
            <p:nvPr/>
          </p:nvSpPr>
          <p:spPr>
            <a:xfrm>
              <a:off x="1110435" y="2234056"/>
              <a:ext cx="16250" cy="13745"/>
            </a:xfrm>
            <a:custGeom>
              <a:avLst/>
              <a:gdLst/>
              <a:ahLst/>
              <a:cxnLst/>
              <a:rect l="l" t="t" r="r" b="b"/>
              <a:pathLst>
                <a:path w="1012" h="856" extrusionOk="0">
                  <a:moveTo>
                    <a:pt x="457" y="0"/>
                  </a:moveTo>
                  <a:cubicBezTo>
                    <a:pt x="201" y="0"/>
                    <a:pt x="31" y="171"/>
                    <a:pt x="31" y="384"/>
                  </a:cubicBezTo>
                  <a:cubicBezTo>
                    <a:pt x="1" y="651"/>
                    <a:pt x="219" y="856"/>
                    <a:pt x="440" y="856"/>
                  </a:cubicBezTo>
                  <a:cubicBezTo>
                    <a:pt x="537" y="856"/>
                    <a:pt x="635" y="816"/>
                    <a:pt x="713" y="725"/>
                  </a:cubicBezTo>
                  <a:cubicBezTo>
                    <a:pt x="1012" y="469"/>
                    <a:pt x="841" y="0"/>
                    <a:pt x="457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03"/>
            <p:cNvSpPr/>
            <p:nvPr/>
          </p:nvSpPr>
          <p:spPr>
            <a:xfrm>
              <a:off x="1112281" y="2325150"/>
              <a:ext cx="16459" cy="13456"/>
            </a:xfrm>
            <a:custGeom>
              <a:avLst/>
              <a:gdLst/>
              <a:ahLst/>
              <a:cxnLst/>
              <a:rect l="l" t="t" r="r" b="b"/>
              <a:pathLst>
                <a:path w="1025" h="838" extrusionOk="0">
                  <a:moveTo>
                    <a:pt x="428" y="1"/>
                  </a:moveTo>
                  <a:cubicBezTo>
                    <a:pt x="214" y="1"/>
                    <a:pt x="1" y="172"/>
                    <a:pt x="1" y="385"/>
                  </a:cubicBezTo>
                  <a:cubicBezTo>
                    <a:pt x="1" y="653"/>
                    <a:pt x="209" y="838"/>
                    <a:pt x="436" y="838"/>
                  </a:cubicBezTo>
                  <a:cubicBezTo>
                    <a:pt x="534" y="838"/>
                    <a:pt x="636" y="803"/>
                    <a:pt x="726" y="726"/>
                  </a:cubicBezTo>
                  <a:cubicBezTo>
                    <a:pt x="1025" y="470"/>
                    <a:pt x="811" y="1"/>
                    <a:pt x="428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03"/>
            <p:cNvSpPr/>
            <p:nvPr/>
          </p:nvSpPr>
          <p:spPr>
            <a:xfrm>
              <a:off x="1115910" y="2427918"/>
              <a:ext cx="16941" cy="13986"/>
            </a:xfrm>
            <a:custGeom>
              <a:avLst/>
              <a:gdLst/>
              <a:ahLst/>
              <a:cxnLst/>
              <a:rect l="l" t="t" r="r" b="b"/>
              <a:pathLst>
                <a:path w="1055" h="871" extrusionOk="0">
                  <a:moveTo>
                    <a:pt x="457" y="0"/>
                  </a:moveTo>
                  <a:cubicBezTo>
                    <a:pt x="244" y="0"/>
                    <a:pt x="31" y="171"/>
                    <a:pt x="31" y="384"/>
                  </a:cubicBezTo>
                  <a:cubicBezTo>
                    <a:pt x="0" y="661"/>
                    <a:pt x="235" y="871"/>
                    <a:pt x="481" y="871"/>
                  </a:cubicBezTo>
                  <a:cubicBezTo>
                    <a:pt x="576" y="871"/>
                    <a:pt x="673" y="839"/>
                    <a:pt x="756" y="768"/>
                  </a:cubicBezTo>
                  <a:cubicBezTo>
                    <a:pt x="1055" y="512"/>
                    <a:pt x="841" y="0"/>
                    <a:pt x="457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03"/>
            <p:cNvSpPr/>
            <p:nvPr/>
          </p:nvSpPr>
          <p:spPr>
            <a:xfrm>
              <a:off x="1534947" y="2186783"/>
              <a:ext cx="94547" cy="302106"/>
            </a:xfrm>
            <a:custGeom>
              <a:avLst/>
              <a:gdLst/>
              <a:ahLst/>
              <a:cxnLst/>
              <a:rect l="l" t="t" r="r" b="b"/>
              <a:pathLst>
                <a:path w="5888" h="18814" extrusionOk="0">
                  <a:moveTo>
                    <a:pt x="598" y="0"/>
                  </a:moveTo>
                  <a:lnTo>
                    <a:pt x="1" y="18814"/>
                  </a:lnTo>
                  <a:lnTo>
                    <a:pt x="5717" y="18814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03"/>
            <p:cNvSpPr/>
            <p:nvPr/>
          </p:nvSpPr>
          <p:spPr>
            <a:xfrm>
              <a:off x="1500696" y="2186783"/>
              <a:ext cx="50019" cy="302106"/>
            </a:xfrm>
            <a:custGeom>
              <a:avLst/>
              <a:gdLst/>
              <a:ahLst/>
              <a:cxnLst/>
              <a:rect l="l" t="t" r="r" b="b"/>
              <a:pathLst>
                <a:path w="3115" h="18814" extrusionOk="0">
                  <a:moveTo>
                    <a:pt x="2773" y="0"/>
                  </a:moveTo>
                  <a:lnTo>
                    <a:pt x="0" y="427"/>
                  </a:lnTo>
                  <a:lnTo>
                    <a:pt x="86" y="18814"/>
                  </a:lnTo>
                  <a:lnTo>
                    <a:pt x="3115" y="188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03"/>
            <p:cNvSpPr/>
            <p:nvPr/>
          </p:nvSpPr>
          <p:spPr>
            <a:xfrm>
              <a:off x="1505497" y="2464224"/>
              <a:ext cx="32211" cy="16443"/>
            </a:xfrm>
            <a:custGeom>
              <a:avLst/>
              <a:gdLst/>
              <a:ahLst/>
              <a:cxnLst/>
              <a:rect l="l" t="t" r="r" b="b"/>
              <a:pathLst>
                <a:path w="2006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03"/>
            <p:cNvSpPr/>
            <p:nvPr/>
          </p:nvSpPr>
          <p:spPr>
            <a:xfrm>
              <a:off x="1505497" y="2432703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1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03"/>
            <p:cNvSpPr/>
            <p:nvPr/>
          </p:nvSpPr>
          <p:spPr>
            <a:xfrm>
              <a:off x="1505497" y="2201170"/>
              <a:ext cx="22609" cy="12348"/>
            </a:xfrm>
            <a:custGeom>
              <a:avLst/>
              <a:gdLst/>
              <a:ahLst/>
              <a:cxnLst/>
              <a:rect l="l" t="t" r="r" b="b"/>
              <a:pathLst>
                <a:path w="1408" h="769" extrusionOk="0">
                  <a:moveTo>
                    <a:pt x="0" y="0"/>
                  </a:moveTo>
                  <a:lnTo>
                    <a:pt x="0" y="768"/>
                  </a:lnTo>
                  <a:lnTo>
                    <a:pt x="1408" y="768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03"/>
            <p:cNvSpPr/>
            <p:nvPr/>
          </p:nvSpPr>
          <p:spPr>
            <a:xfrm>
              <a:off x="1505497" y="2228564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03"/>
            <p:cNvSpPr/>
            <p:nvPr/>
          </p:nvSpPr>
          <p:spPr>
            <a:xfrm>
              <a:off x="1519869" y="2403254"/>
              <a:ext cx="3452" cy="23299"/>
            </a:xfrm>
            <a:custGeom>
              <a:avLst/>
              <a:gdLst/>
              <a:ahLst/>
              <a:cxnLst/>
              <a:rect l="l" t="t" r="r" b="b"/>
              <a:pathLst>
                <a:path w="215" h="1451" extrusionOk="0">
                  <a:moveTo>
                    <a:pt x="1" y="0"/>
                  </a:moveTo>
                  <a:lnTo>
                    <a:pt x="1" y="1451"/>
                  </a:lnTo>
                  <a:lnTo>
                    <a:pt x="214" y="14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03"/>
            <p:cNvSpPr/>
            <p:nvPr/>
          </p:nvSpPr>
          <p:spPr>
            <a:xfrm>
              <a:off x="1606194" y="2185418"/>
              <a:ext cx="112354" cy="303471"/>
            </a:xfrm>
            <a:custGeom>
              <a:avLst/>
              <a:gdLst/>
              <a:ahLst/>
              <a:cxnLst/>
              <a:rect l="l" t="t" r="r" b="b"/>
              <a:pathLst>
                <a:path w="6997" h="18899" extrusionOk="0">
                  <a:moveTo>
                    <a:pt x="214" y="0"/>
                  </a:moveTo>
                  <a:lnTo>
                    <a:pt x="0" y="18899"/>
                  </a:lnTo>
                  <a:lnTo>
                    <a:pt x="6698" y="18899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03"/>
            <p:cNvSpPr/>
            <p:nvPr/>
          </p:nvSpPr>
          <p:spPr>
            <a:xfrm>
              <a:off x="1696614" y="2215558"/>
              <a:ext cx="107569" cy="273331"/>
            </a:xfrm>
            <a:custGeom>
              <a:avLst/>
              <a:gdLst/>
              <a:ahLst/>
              <a:cxnLst/>
              <a:rect l="l" t="t" r="r" b="b"/>
              <a:pathLst>
                <a:path w="6699" h="17022" extrusionOk="0">
                  <a:moveTo>
                    <a:pt x="214" y="0"/>
                  </a:moveTo>
                  <a:lnTo>
                    <a:pt x="0" y="17022"/>
                  </a:lnTo>
                  <a:lnTo>
                    <a:pt x="6698" y="17022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03"/>
            <p:cNvSpPr/>
            <p:nvPr/>
          </p:nvSpPr>
          <p:spPr>
            <a:xfrm>
              <a:off x="1765805" y="2263505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6"/>
                  </a:lnTo>
                  <a:lnTo>
                    <a:pt x="9044" y="14036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03"/>
            <p:cNvSpPr/>
            <p:nvPr/>
          </p:nvSpPr>
          <p:spPr>
            <a:xfrm>
              <a:off x="1925417" y="2164174"/>
              <a:ext cx="122631" cy="324715"/>
            </a:xfrm>
            <a:custGeom>
              <a:avLst/>
              <a:gdLst/>
              <a:ahLst/>
              <a:cxnLst/>
              <a:rect l="l" t="t" r="r" b="b"/>
              <a:pathLst>
                <a:path w="7637" h="20222" extrusionOk="0">
                  <a:moveTo>
                    <a:pt x="469" y="1"/>
                  </a:moveTo>
                  <a:lnTo>
                    <a:pt x="0" y="20222"/>
                  </a:lnTo>
                  <a:lnTo>
                    <a:pt x="7636" y="20222"/>
                  </a:lnTo>
                  <a:lnTo>
                    <a:pt x="721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03"/>
            <p:cNvSpPr/>
            <p:nvPr/>
          </p:nvSpPr>
          <p:spPr>
            <a:xfrm>
              <a:off x="1563722" y="2185418"/>
              <a:ext cx="60296" cy="303471"/>
            </a:xfrm>
            <a:custGeom>
              <a:avLst/>
              <a:gdLst/>
              <a:ahLst/>
              <a:cxnLst/>
              <a:rect l="l" t="t" r="r" b="b"/>
              <a:pathLst>
                <a:path w="3755" h="18899" extrusionOk="0">
                  <a:moveTo>
                    <a:pt x="0" y="0"/>
                  </a:moveTo>
                  <a:lnTo>
                    <a:pt x="128" y="18899"/>
                  </a:lnTo>
                  <a:lnTo>
                    <a:pt x="3754" y="1889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03"/>
            <p:cNvSpPr/>
            <p:nvPr/>
          </p:nvSpPr>
          <p:spPr>
            <a:xfrm>
              <a:off x="1630858" y="2215558"/>
              <a:ext cx="80159" cy="273331"/>
            </a:xfrm>
            <a:custGeom>
              <a:avLst/>
              <a:gdLst/>
              <a:ahLst/>
              <a:cxnLst/>
              <a:rect l="l" t="t" r="r" b="b"/>
              <a:pathLst>
                <a:path w="4992" h="17022" extrusionOk="0">
                  <a:moveTo>
                    <a:pt x="0" y="0"/>
                  </a:moveTo>
                  <a:lnTo>
                    <a:pt x="213" y="17022"/>
                  </a:lnTo>
                  <a:lnTo>
                    <a:pt x="4991" y="17022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03"/>
            <p:cNvSpPr/>
            <p:nvPr/>
          </p:nvSpPr>
          <p:spPr>
            <a:xfrm>
              <a:off x="1728809" y="2263505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6"/>
                  </a:lnTo>
                  <a:lnTo>
                    <a:pt x="3584" y="1403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03"/>
            <p:cNvSpPr/>
            <p:nvPr/>
          </p:nvSpPr>
          <p:spPr>
            <a:xfrm>
              <a:off x="1876088" y="2164174"/>
              <a:ext cx="63716" cy="324715"/>
            </a:xfrm>
            <a:custGeom>
              <a:avLst/>
              <a:gdLst/>
              <a:ahLst/>
              <a:cxnLst/>
              <a:rect l="l" t="t" r="r" b="b"/>
              <a:pathLst>
                <a:path w="3968" h="20222" extrusionOk="0">
                  <a:moveTo>
                    <a:pt x="3584" y="1"/>
                  </a:moveTo>
                  <a:lnTo>
                    <a:pt x="1" y="598"/>
                  </a:lnTo>
                  <a:lnTo>
                    <a:pt x="1" y="20222"/>
                  </a:lnTo>
                  <a:lnTo>
                    <a:pt x="3968" y="202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03"/>
            <p:cNvSpPr/>
            <p:nvPr/>
          </p:nvSpPr>
          <p:spPr>
            <a:xfrm>
              <a:off x="1994593" y="2278583"/>
              <a:ext cx="50035" cy="210305"/>
            </a:xfrm>
            <a:custGeom>
              <a:avLst/>
              <a:gdLst/>
              <a:ahLst/>
              <a:cxnLst/>
              <a:rect l="l" t="t" r="r" b="b"/>
              <a:pathLst>
                <a:path w="3116" h="13097" extrusionOk="0">
                  <a:moveTo>
                    <a:pt x="171" y="0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03"/>
            <p:cNvSpPr/>
            <p:nvPr/>
          </p:nvSpPr>
          <p:spPr>
            <a:xfrm>
              <a:off x="1948010" y="2278583"/>
              <a:ext cx="60296" cy="210305"/>
            </a:xfrm>
            <a:custGeom>
              <a:avLst/>
              <a:gdLst/>
              <a:ahLst/>
              <a:cxnLst/>
              <a:rect l="l" t="t" r="r" b="b"/>
              <a:pathLst>
                <a:path w="3755" h="13097" extrusionOk="0">
                  <a:moveTo>
                    <a:pt x="1" y="0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03"/>
            <p:cNvSpPr/>
            <p:nvPr/>
          </p:nvSpPr>
          <p:spPr>
            <a:xfrm>
              <a:off x="2046651" y="2201845"/>
              <a:ext cx="56876" cy="287044"/>
            </a:xfrm>
            <a:custGeom>
              <a:avLst/>
              <a:gdLst/>
              <a:ahLst/>
              <a:cxnLst/>
              <a:rect l="l" t="t" r="r" b="b"/>
              <a:pathLst>
                <a:path w="3542" h="17876" extrusionOk="0">
                  <a:moveTo>
                    <a:pt x="385" y="1"/>
                  </a:moveTo>
                  <a:lnTo>
                    <a:pt x="1" y="17876"/>
                  </a:lnTo>
                  <a:lnTo>
                    <a:pt x="3457" y="17876"/>
                  </a:lnTo>
                  <a:lnTo>
                    <a:pt x="3542" y="300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03"/>
            <p:cNvSpPr/>
            <p:nvPr/>
          </p:nvSpPr>
          <p:spPr>
            <a:xfrm>
              <a:off x="2013781" y="2201845"/>
              <a:ext cx="47964" cy="287044"/>
            </a:xfrm>
            <a:custGeom>
              <a:avLst/>
              <a:gdLst/>
              <a:ahLst/>
              <a:cxnLst/>
              <a:rect l="l" t="t" r="r" b="b"/>
              <a:pathLst>
                <a:path w="2987" h="17876" extrusionOk="0">
                  <a:moveTo>
                    <a:pt x="2645" y="1"/>
                  </a:moveTo>
                  <a:lnTo>
                    <a:pt x="0" y="129"/>
                  </a:lnTo>
                  <a:lnTo>
                    <a:pt x="86" y="17876"/>
                  </a:lnTo>
                  <a:lnTo>
                    <a:pt x="2987" y="17876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03"/>
            <p:cNvSpPr/>
            <p:nvPr/>
          </p:nvSpPr>
          <p:spPr>
            <a:xfrm>
              <a:off x="2106947" y="2178561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1"/>
                  </a:moveTo>
                  <a:lnTo>
                    <a:pt x="597" y="19326"/>
                  </a:lnTo>
                  <a:lnTo>
                    <a:pt x="12073" y="19326"/>
                  </a:lnTo>
                  <a:lnTo>
                    <a:pt x="12542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03"/>
            <p:cNvSpPr/>
            <p:nvPr/>
          </p:nvSpPr>
          <p:spPr>
            <a:xfrm>
              <a:off x="2068586" y="2178561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1"/>
                  </a:moveTo>
                  <a:lnTo>
                    <a:pt x="171" y="19326"/>
                  </a:lnTo>
                  <a:lnTo>
                    <a:pt x="4693" y="19326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03"/>
            <p:cNvSpPr/>
            <p:nvPr/>
          </p:nvSpPr>
          <p:spPr>
            <a:xfrm>
              <a:off x="1576054" y="2430648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03"/>
            <p:cNvSpPr/>
            <p:nvPr/>
          </p:nvSpPr>
          <p:spPr>
            <a:xfrm>
              <a:off x="1576054" y="2460788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03"/>
            <p:cNvSpPr/>
            <p:nvPr/>
          </p:nvSpPr>
          <p:spPr>
            <a:xfrm>
              <a:off x="1587696" y="2399143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03"/>
            <p:cNvSpPr/>
            <p:nvPr/>
          </p:nvSpPr>
          <p:spPr>
            <a:xfrm>
              <a:off x="1671949" y="2399143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03"/>
            <p:cNvSpPr/>
            <p:nvPr/>
          </p:nvSpPr>
          <p:spPr>
            <a:xfrm>
              <a:off x="1660998" y="2398453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341" y="128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03"/>
            <p:cNvSpPr/>
            <p:nvPr/>
          </p:nvSpPr>
          <p:spPr>
            <a:xfrm>
              <a:off x="1639754" y="2430648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03"/>
            <p:cNvSpPr/>
            <p:nvPr/>
          </p:nvSpPr>
          <p:spPr>
            <a:xfrm>
              <a:off x="1639754" y="2460788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03"/>
            <p:cNvSpPr/>
            <p:nvPr/>
          </p:nvSpPr>
          <p:spPr>
            <a:xfrm>
              <a:off x="2090504" y="2471065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03"/>
            <p:cNvSpPr/>
            <p:nvPr/>
          </p:nvSpPr>
          <p:spPr>
            <a:xfrm>
              <a:off x="2090504" y="2188838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109" y="726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03"/>
            <p:cNvSpPr/>
            <p:nvPr/>
          </p:nvSpPr>
          <p:spPr>
            <a:xfrm>
              <a:off x="1971309" y="2323095"/>
              <a:ext cx="14404" cy="125377"/>
            </a:xfrm>
            <a:custGeom>
              <a:avLst/>
              <a:gdLst/>
              <a:ahLst/>
              <a:cxnLst/>
              <a:rect l="l" t="t" r="r" b="b"/>
              <a:pathLst>
                <a:path w="897" h="7808" extrusionOk="0">
                  <a:moveTo>
                    <a:pt x="0" y="1"/>
                  </a:moveTo>
                  <a:lnTo>
                    <a:pt x="128" y="7808"/>
                  </a:lnTo>
                  <a:lnTo>
                    <a:pt x="896" y="780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03"/>
            <p:cNvSpPr/>
            <p:nvPr/>
          </p:nvSpPr>
          <p:spPr>
            <a:xfrm>
              <a:off x="1961033" y="2288844"/>
              <a:ext cx="30156" cy="15785"/>
            </a:xfrm>
            <a:custGeom>
              <a:avLst/>
              <a:gdLst/>
              <a:ahLst/>
              <a:cxnLst/>
              <a:rect l="l" t="t" r="r" b="b"/>
              <a:pathLst>
                <a:path w="1878" h="983" extrusionOk="0">
                  <a:moveTo>
                    <a:pt x="0" y="1"/>
                  </a:moveTo>
                  <a:lnTo>
                    <a:pt x="0" y="982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03"/>
            <p:cNvSpPr/>
            <p:nvPr/>
          </p:nvSpPr>
          <p:spPr>
            <a:xfrm>
              <a:off x="2019257" y="2463534"/>
              <a:ext cx="32902" cy="16459"/>
            </a:xfrm>
            <a:custGeom>
              <a:avLst/>
              <a:gdLst/>
              <a:ahLst/>
              <a:cxnLst/>
              <a:rect l="l" t="t" r="r" b="b"/>
              <a:pathLst>
                <a:path w="204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48" y="1024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03"/>
            <p:cNvSpPr/>
            <p:nvPr/>
          </p:nvSpPr>
          <p:spPr>
            <a:xfrm>
              <a:off x="2018567" y="2211447"/>
              <a:ext cx="30846" cy="17824"/>
            </a:xfrm>
            <a:custGeom>
              <a:avLst/>
              <a:gdLst/>
              <a:ahLst/>
              <a:cxnLst/>
              <a:rect l="l" t="t" r="r" b="b"/>
              <a:pathLst>
                <a:path w="1921" h="1110" extrusionOk="0">
                  <a:moveTo>
                    <a:pt x="1921" y="0"/>
                  </a:moveTo>
                  <a:lnTo>
                    <a:pt x="1" y="86"/>
                  </a:lnTo>
                  <a:lnTo>
                    <a:pt x="1" y="1109"/>
                  </a:lnTo>
                  <a:lnTo>
                    <a:pt x="1921" y="98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03"/>
            <p:cNvSpPr/>
            <p:nvPr/>
          </p:nvSpPr>
          <p:spPr>
            <a:xfrm>
              <a:off x="1961033" y="2463534"/>
              <a:ext cx="36322" cy="16459"/>
            </a:xfrm>
            <a:custGeom>
              <a:avLst/>
              <a:gdLst/>
              <a:ahLst/>
              <a:cxnLst/>
              <a:rect l="l" t="t" r="r" b="b"/>
              <a:pathLst>
                <a:path w="2262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261" y="1024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03"/>
            <p:cNvSpPr/>
            <p:nvPr/>
          </p:nvSpPr>
          <p:spPr>
            <a:xfrm>
              <a:off x="1882945" y="2460788"/>
              <a:ext cx="46599" cy="18514"/>
            </a:xfrm>
            <a:custGeom>
              <a:avLst/>
              <a:gdLst/>
              <a:ahLst/>
              <a:cxnLst/>
              <a:rect l="l" t="t" r="r" b="b"/>
              <a:pathLst>
                <a:path w="2902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901" y="1153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03"/>
            <p:cNvSpPr/>
            <p:nvPr/>
          </p:nvSpPr>
          <p:spPr>
            <a:xfrm>
              <a:off x="1738395" y="2268307"/>
              <a:ext cx="32902" cy="23299"/>
            </a:xfrm>
            <a:custGeom>
              <a:avLst/>
              <a:gdLst/>
              <a:ahLst/>
              <a:cxnLst/>
              <a:rect l="l" t="t" r="r" b="b"/>
              <a:pathLst>
                <a:path w="2049" h="1451" extrusionOk="0">
                  <a:moveTo>
                    <a:pt x="1" y="0"/>
                  </a:moveTo>
                  <a:lnTo>
                    <a:pt x="1" y="1365"/>
                  </a:lnTo>
                  <a:lnTo>
                    <a:pt x="2048" y="1451"/>
                  </a:lnTo>
                  <a:lnTo>
                    <a:pt x="20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03"/>
            <p:cNvSpPr/>
            <p:nvPr/>
          </p:nvSpPr>
          <p:spPr>
            <a:xfrm>
              <a:off x="1737721" y="2458058"/>
              <a:ext cx="48638" cy="23299"/>
            </a:xfrm>
            <a:custGeom>
              <a:avLst/>
              <a:gdLst/>
              <a:ahLst/>
              <a:cxnLst/>
              <a:rect l="l" t="t" r="r" b="b"/>
              <a:pathLst>
                <a:path w="3029" h="1451" extrusionOk="0">
                  <a:moveTo>
                    <a:pt x="0" y="0"/>
                  </a:moveTo>
                  <a:lnTo>
                    <a:pt x="0" y="1365"/>
                  </a:lnTo>
                  <a:lnTo>
                    <a:pt x="3029" y="1451"/>
                  </a:lnTo>
                  <a:lnTo>
                    <a:pt x="3029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03"/>
            <p:cNvSpPr/>
            <p:nvPr/>
          </p:nvSpPr>
          <p:spPr>
            <a:xfrm>
              <a:off x="2095289" y="2451202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03"/>
            <p:cNvSpPr/>
            <p:nvPr/>
          </p:nvSpPr>
          <p:spPr>
            <a:xfrm>
              <a:off x="1656197" y="2234024"/>
              <a:ext cx="27234" cy="22786"/>
            </a:xfrm>
            <a:custGeom>
              <a:avLst/>
              <a:gdLst/>
              <a:ahLst/>
              <a:cxnLst/>
              <a:rect l="l" t="t" r="r" b="b"/>
              <a:pathLst>
                <a:path w="1696" h="1419" extrusionOk="0">
                  <a:moveTo>
                    <a:pt x="816" y="0"/>
                  </a:moveTo>
                  <a:cubicBezTo>
                    <a:pt x="800" y="0"/>
                    <a:pt x="784" y="1"/>
                    <a:pt x="768" y="2"/>
                  </a:cubicBezTo>
                  <a:cubicBezTo>
                    <a:pt x="342" y="2"/>
                    <a:pt x="0" y="386"/>
                    <a:pt x="43" y="770"/>
                  </a:cubicBezTo>
                  <a:cubicBezTo>
                    <a:pt x="98" y="1183"/>
                    <a:pt x="438" y="1419"/>
                    <a:pt x="775" y="1419"/>
                  </a:cubicBezTo>
                  <a:cubicBezTo>
                    <a:pt x="960" y="1419"/>
                    <a:pt x="1144" y="1348"/>
                    <a:pt x="1280" y="1197"/>
                  </a:cubicBezTo>
                  <a:cubicBezTo>
                    <a:pt x="1695" y="740"/>
                    <a:pt x="1383" y="0"/>
                    <a:pt x="816" y="0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03"/>
            <p:cNvSpPr/>
            <p:nvPr/>
          </p:nvSpPr>
          <p:spPr>
            <a:xfrm>
              <a:off x="1574673" y="2197060"/>
              <a:ext cx="23315" cy="26045"/>
            </a:xfrm>
            <a:custGeom>
              <a:avLst/>
              <a:gdLst/>
              <a:ahLst/>
              <a:cxnLst/>
              <a:rect l="l" t="t" r="r" b="b"/>
              <a:pathLst>
                <a:path w="1452" h="1622" extrusionOk="0">
                  <a:moveTo>
                    <a:pt x="726" y="0"/>
                  </a:moveTo>
                  <a:cubicBezTo>
                    <a:pt x="342" y="0"/>
                    <a:pt x="1" y="384"/>
                    <a:pt x="1" y="811"/>
                  </a:cubicBezTo>
                  <a:cubicBezTo>
                    <a:pt x="1" y="1238"/>
                    <a:pt x="342" y="1621"/>
                    <a:pt x="726" y="1621"/>
                  </a:cubicBezTo>
                  <a:cubicBezTo>
                    <a:pt x="1110" y="1621"/>
                    <a:pt x="1451" y="1238"/>
                    <a:pt x="1451" y="811"/>
                  </a:cubicBezTo>
                  <a:cubicBezTo>
                    <a:pt x="1451" y="384"/>
                    <a:pt x="1110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03"/>
            <p:cNvSpPr/>
            <p:nvPr/>
          </p:nvSpPr>
          <p:spPr>
            <a:xfrm>
              <a:off x="1902118" y="2193639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0"/>
                  </a:moveTo>
                  <a:cubicBezTo>
                    <a:pt x="214" y="0"/>
                    <a:pt x="1" y="171"/>
                    <a:pt x="1" y="427"/>
                  </a:cubicBezTo>
                  <a:cubicBezTo>
                    <a:pt x="1" y="685"/>
                    <a:pt x="213" y="847"/>
                    <a:pt x="444" y="847"/>
                  </a:cubicBezTo>
                  <a:cubicBezTo>
                    <a:pt x="555" y="847"/>
                    <a:pt x="671" y="809"/>
                    <a:pt x="768" y="725"/>
                  </a:cubicBezTo>
                  <a:cubicBezTo>
                    <a:pt x="1024" y="427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03"/>
            <p:cNvSpPr/>
            <p:nvPr/>
          </p:nvSpPr>
          <p:spPr>
            <a:xfrm>
              <a:off x="1904173" y="2299121"/>
              <a:ext cx="16459" cy="13649"/>
            </a:xfrm>
            <a:custGeom>
              <a:avLst/>
              <a:gdLst/>
              <a:ahLst/>
              <a:cxnLst/>
              <a:rect l="l" t="t" r="r" b="b"/>
              <a:pathLst>
                <a:path w="1025" h="850" extrusionOk="0">
                  <a:moveTo>
                    <a:pt x="470" y="1"/>
                  </a:moveTo>
                  <a:cubicBezTo>
                    <a:pt x="214" y="1"/>
                    <a:pt x="1" y="214"/>
                    <a:pt x="43" y="470"/>
                  </a:cubicBezTo>
                  <a:cubicBezTo>
                    <a:pt x="43" y="698"/>
                    <a:pt x="252" y="849"/>
                    <a:pt x="467" y="849"/>
                  </a:cubicBezTo>
                  <a:cubicBezTo>
                    <a:pt x="574" y="849"/>
                    <a:pt x="683" y="811"/>
                    <a:pt x="768" y="726"/>
                  </a:cubicBezTo>
                  <a:cubicBezTo>
                    <a:pt x="1024" y="470"/>
                    <a:pt x="854" y="1"/>
                    <a:pt x="470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03"/>
            <p:cNvSpPr/>
            <p:nvPr/>
          </p:nvSpPr>
          <p:spPr>
            <a:xfrm>
              <a:off x="1908284" y="2418316"/>
              <a:ext cx="16459" cy="14115"/>
            </a:xfrm>
            <a:custGeom>
              <a:avLst/>
              <a:gdLst/>
              <a:ahLst/>
              <a:cxnLst/>
              <a:rect l="l" t="t" r="r" b="b"/>
              <a:pathLst>
                <a:path w="1025" h="879" extrusionOk="0">
                  <a:moveTo>
                    <a:pt x="427" y="1"/>
                  </a:moveTo>
                  <a:cubicBezTo>
                    <a:pt x="214" y="1"/>
                    <a:pt x="1" y="214"/>
                    <a:pt x="1" y="470"/>
                  </a:cubicBezTo>
                  <a:cubicBezTo>
                    <a:pt x="28" y="719"/>
                    <a:pt x="235" y="878"/>
                    <a:pt x="447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03"/>
            <p:cNvSpPr/>
            <p:nvPr/>
          </p:nvSpPr>
          <p:spPr>
            <a:xfrm>
              <a:off x="817722" y="1758642"/>
              <a:ext cx="119901" cy="277458"/>
            </a:xfrm>
            <a:custGeom>
              <a:avLst/>
              <a:gdLst/>
              <a:ahLst/>
              <a:cxnLst/>
              <a:rect l="l" t="t" r="r" b="b"/>
              <a:pathLst>
                <a:path w="7467" h="17279" extrusionOk="0">
                  <a:moveTo>
                    <a:pt x="470" y="0"/>
                  </a:moveTo>
                  <a:lnTo>
                    <a:pt x="1" y="17278"/>
                  </a:lnTo>
                  <a:lnTo>
                    <a:pt x="7466" y="17278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03"/>
            <p:cNvSpPr/>
            <p:nvPr/>
          </p:nvSpPr>
          <p:spPr>
            <a:xfrm>
              <a:off x="769775" y="1758642"/>
              <a:ext cx="61677" cy="277458"/>
            </a:xfrm>
            <a:custGeom>
              <a:avLst/>
              <a:gdLst/>
              <a:ahLst/>
              <a:cxnLst/>
              <a:rect l="l" t="t" r="r" b="b"/>
              <a:pathLst>
                <a:path w="3841" h="17279" extrusionOk="0">
                  <a:moveTo>
                    <a:pt x="3499" y="0"/>
                  </a:moveTo>
                  <a:lnTo>
                    <a:pt x="1" y="470"/>
                  </a:lnTo>
                  <a:lnTo>
                    <a:pt x="1" y="17278"/>
                  </a:lnTo>
                  <a:lnTo>
                    <a:pt x="3840" y="17278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03"/>
            <p:cNvSpPr/>
            <p:nvPr/>
          </p:nvSpPr>
          <p:spPr>
            <a:xfrm>
              <a:off x="885549" y="1827143"/>
              <a:ext cx="48654" cy="208956"/>
            </a:xfrm>
            <a:custGeom>
              <a:avLst/>
              <a:gdLst/>
              <a:ahLst/>
              <a:cxnLst/>
              <a:rect l="l" t="t" r="r" b="b"/>
              <a:pathLst>
                <a:path w="3030" h="13013" extrusionOk="0">
                  <a:moveTo>
                    <a:pt x="128" y="1"/>
                  </a:moveTo>
                  <a:lnTo>
                    <a:pt x="0" y="13012"/>
                  </a:lnTo>
                  <a:lnTo>
                    <a:pt x="2731" y="13012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03"/>
            <p:cNvSpPr/>
            <p:nvPr/>
          </p:nvSpPr>
          <p:spPr>
            <a:xfrm>
              <a:off x="839641" y="1827143"/>
              <a:ext cx="58931" cy="208956"/>
            </a:xfrm>
            <a:custGeom>
              <a:avLst/>
              <a:gdLst/>
              <a:ahLst/>
              <a:cxnLst/>
              <a:rect l="l" t="t" r="r" b="b"/>
              <a:pathLst>
                <a:path w="3670" h="13013" extrusionOk="0">
                  <a:moveTo>
                    <a:pt x="1" y="1"/>
                  </a:moveTo>
                  <a:lnTo>
                    <a:pt x="428" y="13012"/>
                  </a:lnTo>
                  <a:lnTo>
                    <a:pt x="3670" y="13012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03"/>
            <p:cNvSpPr/>
            <p:nvPr/>
          </p:nvSpPr>
          <p:spPr>
            <a:xfrm>
              <a:off x="936243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4" y="0"/>
                  </a:moveTo>
                  <a:lnTo>
                    <a:pt x="0" y="17747"/>
                  </a:lnTo>
                  <a:lnTo>
                    <a:pt x="3370" y="17747"/>
                  </a:lnTo>
                  <a:lnTo>
                    <a:pt x="3498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03"/>
            <p:cNvSpPr/>
            <p:nvPr/>
          </p:nvSpPr>
          <p:spPr>
            <a:xfrm>
              <a:off x="904048" y="1751111"/>
              <a:ext cx="46583" cy="284989"/>
            </a:xfrm>
            <a:custGeom>
              <a:avLst/>
              <a:gdLst/>
              <a:ahLst/>
              <a:cxnLst/>
              <a:rect l="l" t="t" r="r" b="b"/>
              <a:pathLst>
                <a:path w="2901" h="17748" extrusionOk="0">
                  <a:moveTo>
                    <a:pt x="2602" y="0"/>
                  </a:moveTo>
                  <a:lnTo>
                    <a:pt x="0" y="128"/>
                  </a:lnTo>
                  <a:lnTo>
                    <a:pt x="85" y="17747"/>
                  </a:lnTo>
                  <a:lnTo>
                    <a:pt x="2901" y="17747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03"/>
            <p:cNvSpPr/>
            <p:nvPr/>
          </p:nvSpPr>
          <p:spPr>
            <a:xfrm>
              <a:off x="981445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1" y="1"/>
                  </a:moveTo>
                  <a:lnTo>
                    <a:pt x="385" y="19198"/>
                  </a:lnTo>
                  <a:lnTo>
                    <a:pt x="7466" y="19198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03"/>
            <p:cNvSpPr/>
            <p:nvPr/>
          </p:nvSpPr>
          <p:spPr>
            <a:xfrm>
              <a:off x="957471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1" y="1"/>
                  </a:moveTo>
                  <a:lnTo>
                    <a:pt x="86" y="19198"/>
                  </a:lnTo>
                  <a:lnTo>
                    <a:pt x="2176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03"/>
            <p:cNvSpPr/>
            <p:nvPr/>
          </p:nvSpPr>
          <p:spPr>
            <a:xfrm>
              <a:off x="1049946" y="1736033"/>
              <a:ext cx="135654" cy="300067"/>
            </a:xfrm>
            <a:custGeom>
              <a:avLst/>
              <a:gdLst/>
              <a:ahLst/>
              <a:cxnLst/>
              <a:rect l="l" t="t" r="r" b="b"/>
              <a:pathLst>
                <a:path w="8448" h="18687" extrusionOk="0">
                  <a:moveTo>
                    <a:pt x="897" y="1"/>
                  </a:moveTo>
                  <a:lnTo>
                    <a:pt x="1" y="18686"/>
                  </a:lnTo>
                  <a:lnTo>
                    <a:pt x="8192" y="18686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03"/>
            <p:cNvSpPr/>
            <p:nvPr/>
          </p:nvSpPr>
          <p:spPr>
            <a:xfrm>
              <a:off x="1001308" y="1736033"/>
              <a:ext cx="71263" cy="300067"/>
            </a:xfrm>
            <a:custGeom>
              <a:avLst/>
              <a:gdLst/>
              <a:ahLst/>
              <a:cxnLst/>
              <a:rect l="l" t="t" r="r" b="b"/>
              <a:pathLst>
                <a:path w="4438" h="18687" extrusionOk="0">
                  <a:moveTo>
                    <a:pt x="3968" y="1"/>
                  </a:moveTo>
                  <a:lnTo>
                    <a:pt x="1" y="470"/>
                  </a:lnTo>
                  <a:lnTo>
                    <a:pt x="129" y="18686"/>
                  </a:lnTo>
                  <a:lnTo>
                    <a:pt x="4438" y="18686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03"/>
            <p:cNvSpPr/>
            <p:nvPr/>
          </p:nvSpPr>
          <p:spPr>
            <a:xfrm>
              <a:off x="965002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03"/>
            <p:cNvSpPr/>
            <p:nvPr/>
          </p:nvSpPr>
          <p:spPr>
            <a:xfrm>
              <a:off x="965002" y="1738778"/>
              <a:ext cx="11674" cy="10967"/>
            </a:xfrm>
            <a:custGeom>
              <a:avLst/>
              <a:gdLst/>
              <a:ahLst/>
              <a:cxnLst/>
              <a:rect l="l" t="t" r="r" b="b"/>
              <a:pathLst>
                <a:path w="727" h="683" extrusionOk="0">
                  <a:moveTo>
                    <a:pt x="1" y="0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03"/>
            <p:cNvSpPr/>
            <p:nvPr/>
          </p:nvSpPr>
          <p:spPr>
            <a:xfrm>
              <a:off x="1008855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858" y="1025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03"/>
            <p:cNvSpPr/>
            <p:nvPr/>
          </p:nvSpPr>
          <p:spPr>
            <a:xfrm>
              <a:off x="862250" y="1871670"/>
              <a:ext cx="14404" cy="124686"/>
            </a:xfrm>
            <a:custGeom>
              <a:avLst/>
              <a:gdLst/>
              <a:ahLst/>
              <a:cxnLst/>
              <a:rect l="l" t="t" r="r" b="b"/>
              <a:pathLst>
                <a:path w="897" h="7765" extrusionOk="0">
                  <a:moveTo>
                    <a:pt x="1" y="0"/>
                  </a:moveTo>
                  <a:lnTo>
                    <a:pt x="129" y="7765"/>
                  </a:lnTo>
                  <a:lnTo>
                    <a:pt x="897" y="7765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03"/>
            <p:cNvSpPr/>
            <p:nvPr/>
          </p:nvSpPr>
          <p:spPr>
            <a:xfrm>
              <a:off x="852664" y="1837420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1835" y="1024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03"/>
            <p:cNvSpPr/>
            <p:nvPr/>
          </p:nvSpPr>
          <p:spPr>
            <a:xfrm>
              <a:off x="909523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03"/>
            <p:cNvSpPr/>
            <p:nvPr/>
          </p:nvSpPr>
          <p:spPr>
            <a:xfrm>
              <a:off x="908833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8" y="0"/>
                  </a:moveTo>
                  <a:lnTo>
                    <a:pt x="1" y="86"/>
                  </a:lnTo>
                  <a:lnTo>
                    <a:pt x="1" y="1067"/>
                  </a:lnTo>
                  <a:lnTo>
                    <a:pt x="1878" y="982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03"/>
            <p:cNvSpPr/>
            <p:nvPr/>
          </p:nvSpPr>
          <p:spPr>
            <a:xfrm>
              <a:off x="852664" y="2011419"/>
              <a:ext cx="35632" cy="16459"/>
            </a:xfrm>
            <a:custGeom>
              <a:avLst/>
              <a:gdLst/>
              <a:ahLst/>
              <a:cxnLst/>
              <a:rect l="l" t="t" r="r" b="b"/>
              <a:pathLst>
                <a:path w="221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219" y="1024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03"/>
            <p:cNvSpPr/>
            <p:nvPr/>
          </p:nvSpPr>
          <p:spPr>
            <a:xfrm>
              <a:off x="775941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859" y="10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03"/>
            <p:cNvSpPr/>
            <p:nvPr/>
          </p:nvSpPr>
          <p:spPr>
            <a:xfrm>
              <a:off x="1008855" y="1981279"/>
              <a:ext cx="45908" cy="11658"/>
            </a:xfrm>
            <a:custGeom>
              <a:avLst/>
              <a:gdLst/>
              <a:ahLst/>
              <a:cxnLst/>
              <a:rect l="l" t="t" r="r" b="b"/>
              <a:pathLst>
                <a:path w="2859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858" y="72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03"/>
            <p:cNvSpPr/>
            <p:nvPr/>
          </p:nvSpPr>
          <p:spPr>
            <a:xfrm>
              <a:off x="1008855" y="1751111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005" y="7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03"/>
            <p:cNvSpPr/>
            <p:nvPr/>
          </p:nvSpPr>
          <p:spPr>
            <a:xfrm>
              <a:off x="1008855" y="1777140"/>
              <a:ext cx="38377" cy="11658"/>
            </a:xfrm>
            <a:custGeom>
              <a:avLst/>
              <a:gdLst/>
              <a:ahLst/>
              <a:cxnLst/>
              <a:rect l="l" t="t" r="r" b="b"/>
              <a:pathLst>
                <a:path w="2390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389" y="7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03"/>
            <p:cNvSpPr/>
            <p:nvPr/>
          </p:nvSpPr>
          <p:spPr>
            <a:xfrm>
              <a:off x="1028718" y="1951813"/>
              <a:ext cx="5492" cy="22625"/>
            </a:xfrm>
            <a:custGeom>
              <a:avLst/>
              <a:gdLst/>
              <a:ahLst/>
              <a:cxnLst/>
              <a:rect l="l" t="t" r="r" b="b"/>
              <a:pathLst>
                <a:path w="342" h="1409" extrusionOk="0">
                  <a:moveTo>
                    <a:pt x="0" y="1"/>
                  </a:moveTo>
                  <a:lnTo>
                    <a:pt x="0" y="1409"/>
                  </a:lnTo>
                  <a:lnTo>
                    <a:pt x="342" y="140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03"/>
            <p:cNvSpPr/>
            <p:nvPr/>
          </p:nvSpPr>
          <p:spPr>
            <a:xfrm>
              <a:off x="968438" y="1999087"/>
              <a:ext cx="8912" cy="11658"/>
            </a:xfrm>
            <a:custGeom>
              <a:avLst/>
              <a:gdLst/>
              <a:ahLst/>
              <a:cxnLst/>
              <a:rect l="l" t="t" r="r" b="b"/>
              <a:pathLst>
                <a:path w="555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55" y="72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03"/>
            <p:cNvSpPr/>
            <p:nvPr/>
          </p:nvSpPr>
          <p:spPr>
            <a:xfrm>
              <a:off x="790328" y="1783306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0"/>
                  </a:moveTo>
                  <a:cubicBezTo>
                    <a:pt x="128" y="0"/>
                    <a:pt x="0" y="171"/>
                    <a:pt x="0" y="384"/>
                  </a:cubicBezTo>
                  <a:cubicBezTo>
                    <a:pt x="0" y="555"/>
                    <a:pt x="128" y="768"/>
                    <a:pt x="342" y="768"/>
                  </a:cubicBezTo>
                  <a:cubicBezTo>
                    <a:pt x="768" y="725"/>
                    <a:pt x="768" y="43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03"/>
            <p:cNvSpPr/>
            <p:nvPr/>
          </p:nvSpPr>
          <p:spPr>
            <a:xfrm>
              <a:off x="791693" y="1873726"/>
              <a:ext cx="12429" cy="8719"/>
            </a:xfrm>
            <a:custGeom>
              <a:avLst/>
              <a:gdLst/>
              <a:ahLst/>
              <a:cxnLst/>
              <a:rect l="l" t="t" r="r" b="b"/>
              <a:pathLst>
                <a:path w="774" h="543" extrusionOk="0">
                  <a:moveTo>
                    <a:pt x="342" y="0"/>
                  </a:moveTo>
                  <a:cubicBezTo>
                    <a:pt x="171" y="43"/>
                    <a:pt x="1" y="214"/>
                    <a:pt x="43" y="384"/>
                  </a:cubicBezTo>
                  <a:cubicBezTo>
                    <a:pt x="53" y="498"/>
                    <a:pt x="100" y="542"/>
                    <a:pt x="162" y="542"/>
                  </a:cubicBezTo>
                  <a:cubicBezTo>
                    <a:pt x="379" y="542"/>
                    <a:pt x="773" y="0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03"/>
            <p:cNvSpPr/>
            <p:nvPr/>
          </p:nvSpPr>
          <p:spPr>
            <a:xfrm>
              <a:off x="795130" y="1976478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1" y="1"/>
                  </a:moveTo>
                  <a:cubicBezTo>
                    <a:pt x="128" y="1"/>
                    <a:pt x="0" y="171"/>
                    <a:pt x="0" y="385"/>
                  </a:cubicBezTo>
                  <a:cubicBezTo>
                    <a:pt x="0" y="555"/>
                    <a:pt x="128" y="726"/>
                    <a:pt x="341" y="768"/>
                  </a:cubicBezTo>
                  <a:cubicBezTo>
                    <a:pt x="811" y="683"/>
                    <a:pt x="811" y="43"/>
                    <a:pt x="34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03"/>
            <p:cNvSpPr/>
            <p:nvPr/>
          </p:nvSpPr>
          <p:spPr>
            <a:xfrm>
              <a:off x="1137636" y="1735342"/>
              <a:ext cx="108934" cy="300757"/>
            </a:xfrm>
            <a:custGeom>
              <a:avLst/>
              <a:gdLst/>
              <a:ahLst/>
              <a:cxnLst/>
              <a:rect l="l" t="t" r="r" b="b"/>
              <a:pathLst>
                <a:path w="6784" h="18730" extrusionOk="0">
                  <a:moveTo>
                    <a:pt x="171" y="1"/>
                  </a:moveTo>
                  <a:lnTo>
                    <a:pt x="0" y="18729"/>
                  </a:lnTo>
                  <a:lnTo>
                    <a:pt x="6485" y="18729"/>
                  </a:lnTo>
                  <a:lnTo>
                    <a:pt x="6783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03"/>
            <p:cNvSpPr/>
            <p:nvPr/>
          </p:nvSpPr>
          <p:spPr>
            <a:xfrm>
              <a:off x="1225310" y="1765498"/>
              <a:ext cx="104149" cy="270601"/>
            </a:xfrm>
            <a:custGeom>
              <a:avLst/>
              <a:gdLst/>
              <a:ahLst/>
              <a:cxnLst/>
              <a:rect l="l" t="t" r="r" b="b"/>
              <a:pathLst>
                <a:path w="6486" h="16852" extrusionOk="0">
                  <a:moveTo>
                    <a:pt x="172" y="0"/>
                  </a:moveTo>
                  <a:lnTo>
                    <a:pt x="1" y="16851"/>
                  </a:lnTo>
                  <a:lnTo>
                    <a:pt x="6485" y="16851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03"/>
            <p:cNvSpPr/>
            <p:nvPr/>
          </p:nvSpPr>
          <p:spPr>
            <a:xfrm>
              <a:off x="1292446" y="1735342"/>
              <a:ext cx="147986" cy="300757"/>
            </a:xfrm>
            <a:custGeom>
              <a:avLst/>
              <a:gdLst/>
              <a:ahLst/>
              <a:cxnLst/>
              <a:rect l="l" t="t" r="r" b="b"/>
              <a:pathLst>
                <a:path w="9216" h="18730" extrusionOk="0">
                  <a:moveTo>
                    <a:pt x="1" y="1"/>
                  </a:moveTo>
                  <a:lnTo>
                    <a:pt x="854" y="18729"/>
                  </a:lnTo>
                  <a:lnTo>
                    <a:pt x="9215" y="18729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03"/>
            <p:cNvSpPr/>
            <p:nvPr/>
          </p:nvSpPr>
          <p:spPr>
            <a:xfrm>
              <a:off x="1095854" y="1735342"/>
              <a:ext cx="58915" cy="300757"/>
            </a:xfrm>
            <a:custGeom>
              <a:avLst/>
              <a:gdLst/>
              <a:ahLst/>
              <a:cxnLst/>
              <a:rect l="l" t="t" r="r" b="b"/>
              <a:pathLst>
                <a:path w="3669" h="18730" extrusionOk="0">
                  <a:moveTo>
                    <a:pt x="0" y="1"/>
                  </a:moveTo>
                  <a:lnTo>
                    <a:pt x="128" y="18729"/>
                  </a:lnTo>
                  <a:lnTo>
                    <a:pt x="3669" y="18729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03"/>
            <p:cNvSpPr/>
            <p:nvPr/>
          </p:nvSpPr>
          <p:spPr>
            <a:xfrm>
              <a:off x="1160919" y="1765498"/>
              <a:ext cx="78120" cy="270601"/>
            </a:xfrm>
            <a:custGeom>
              <a:avLst/>
              <a:gdLst/>
              <a:ahLst/>
              <a:cxnLst/>
              <a:rect l="l" t="t" r="r" b="b"/>
              <a:pathLst>
                <a:path w="4865" h="16852" extrusionOk="0">
                  <a:moveTo>
                    <a:pt x="1" y="0"/>
                  </a:moveTo>
                  <a:lnTo>
                    <a:pt x="214" y="16851"/>
                  </a:lnTo>
                  <a:lnTo>
                    <a:pt x="4864" y="16851"/>
                  </a:lnTo>
                  <a:lnTo>
                    <a:pt x="4438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03"/>
            <p:cNvSpPr/>
            <p:nvPr/>
          </p:nvSpPr>
          <p:spPr>
            <a:xfrm>
              <a:off x="1254775" y="1735342"/>
              <a:ext cx="78104" cy="300757"/>
            </a:xfrm>
            <a:custGeom>
              <a:avLst/>
              <a:gdLst/>
              <a:ahLst/>
              <a:cxnLst/>
              <a:rect l="l" t="t" r="r" b="b"/>
              <a:pathLst>
                <a:path w="4864" h="18730" extrusionOk="0">
                  <a:moveTo>
                    <a:pt x="171" y="1"/>
                  </a:moveTo>
                  <a:lnTo>
                    <a:pt x="0" y="18729"/>
                  </a:lnTo>
                  <a:lnTo>
                    <a:pt x="4394" y="1872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03"/>
            <p:cNvSpPr/>
            <p:nvPr/>
          </p:nvSpPr>
          <p:spPr>
            <a:xfrm>
              <a:off x="1108171" y="1979224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03"/>
            <p:cNvSpPr/>
            <p:nvPr/>
          </p:nvSpPr>
          <p:spPr>
            <a:xfrm>
              <a:off x="1108171" y="2008673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03"/>
            <p:cNvSpPr/>
            <p:nvPr/>
          </p:nvSpPr>
          <p:spPr>
            <a:xfrm>
              <a:off x="1119138" y="1947028"/>
              <a:ext cx="5492" cy="20554"/>
            </a:xfrm>
            <a:custGeom>
              <a:avLst/>
              <a:gdLst/>
              <a:ahLst/>
              <a:cxnLst/>
              <a:rect l="l" t="t" r="r" b="b"/>
              <a:pathLst>
                <a:path w="342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03"/>
            <p:cNvSpPr/>
            <p:nvPr/>
          </p:nvSpPr>
          <p:spPr>
            <a:xfrm>
              <a:off x="1201336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03"/>
            <p:cNvSpPr/>
            <p:nvPr/>
          </p:nvSpPr>
          <p:spPr>
            <a:xfrm>
              <a:off x="1191059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300" y="128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03"/>
            <p:cNvSpPr/>
            <p:nvPr/>
          </p:nvSpPr>
          <p:spPr>
            <a:xfrm>
              <a:off x="1169831" y="1979224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03"/>
            <p:cNvSpPr/>
            <p:nvPr/>
          </p:nvSpPr>
          <p:spPr>
            <a:xfrm>
              <a:off x="1169831" y="2008673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03"/>
            <p:cNvSpPr/>
            <p:nvPr/>
          </p:nvSpPr>
          <p:spPr>
            <a:xfrm>
              <a:off x="1264362" y="1742199"/>
              <a:ext cx="56876" cy="30846"/>
            </a:xfrm>
            <a:custGeom>
              <a:avLst/>
              <a:gdLst/>
              <a:ahLst/>
              <a:cxnLst/>
              <a:rect l="l" t="t" r="r" b="b"/>
              <a:pathLst>
                <a:path w="3542" h="1921" extrusionOk="0">
                  <a:moveTo>
                    <a:pt x="1" y="1"/>
                  </a:moveTo>
                  <a:lnTo>
                    <a:pt x="1" y="1835"/>
                  </a:lnTo>
                  <a:lnTo>
                    <a:pt x="3541" y="1920"/>
                  </a:lnTo>
                  <a:lnTo>
                    <a:pt x="3541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03"/>
            <p:cNvSpPr/>
            <p:nvPr/>
          </p:nvSpPr>
          <p:spPr>
            <a:xfrm>
              <a:off x="1263671" y="1995666"/>
              <a:ext cx="50035" cy="30830"/>
            </a:xfrm>
            <a:custGeom>
              <a:avLst/>
              <a:gdLst/>
              <a:ahLst/>
              <a:cxnLst/>
              <a:rect l="l" t="t" r="r" b="b"/>
              <a:pathLst>
                <a:path w="3116" h="1920" extrusionOk="0">
                  <a:moveTo>
                    <a:pt x="1" y="0"/>
                  </a:moveTo>
                  <a:lnTo>
                    <a:pt x="1" y="1835"/>
                  </a:lnTo>
                  <a:lnTo>
                    <a:pt x="3115" y="1920"/>
                  </a:lnTo>
                  <a:lnTo>
                    <a:pt x="3115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03"/>
            <p:cNvSpPr/>
            <p:nvPr/>
          </p:nvSpPr>
          <p:spPr>
            <a:xfrm>
              <a:off x="1186274" y="1783306"/>
              <a:ext cx="26045" cy="22400"/>
            </a:xfrm>
            <a:custGeom>
              <a:avLst/>
              <a:gdLst/>
              <a:ahLst/>
              <a:cxnLst/>
              <a:rect l="l" t="t" r="r" b="b"/>
              <a:pathLst>
                <a:path w="1622" h="1395" extrusionOk="0">
                  <a:moveTo>
                    <a:pt x="725" y="0"/>
                  </a:moveTo>
                  <a:cubicBezTo>
                    <a:pt x="299" y="0"/>
                    <a:pt x="0" y="384"/>
                    <a:pt x="0" y="768"/>
                  </a:cubicBezTo>
                  <a:cubicBezTo>
                    <a:pt x="55" y="1152"/>
                    <a:pt x="392" y="1395"/>
                    <a:pt x="727" y="1395"/>
                  </a:cubicBezTo>
                  <a:cubicBezTo>
                    <a:pt x="914" y="1395"/>
                    <a:pt x="1100" y="1320"/>
                    <a:pt x="1237" y="1152"/>
                  </a:cubicBezTo>
                  <a:cubicBezTo>
                    <a:pt x="1621" y="683"/>
                    <a:pt x="1323" y="0"/>
                    <a:pt x="725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03"/>
            <p:cNvSpPr/>
            <p:nvPr/>
          </p:nvSpPr>
          <p:spPr>
            <a:xfrm>
              <a:off x="1106115" y="1746309"/>
              <a:ext cx="26736" cy="22786"/>
            </a:xfrm>
            <a:custGeom>
              <a:avLst/>
              <a:gdLst/>
              <a:ahLst/>
              <a:cxnLst/>
              <a:rect l="l" t="t" r="r" b="b"/>
              <a:pathLst>
                <a:path w="1665" h="1419" extrusionOk="0">
                  <a:moveTo>
                    <a:pt x="726" y="1"/>
                  </a:moveTo>
                  <a:cubicBezTo>
                    <a:pt x="342" y="43"/>
                    <a:pt x="1" y="384"/>
                    <a:pt x="44" y="811"/>
                  </a:cubicBezTo>
                  <a:cubicBezTo>
                    <a:pt x="98" y="1194"/>
                    <a:pt x="416" y="1419"/>
                    <a:pt x="749" y="1419"/>
                  </a:cubicBezTo>
                  <a:cubicBezTo>
                    <a:pt x="936" y="1419"/>
                    <a:pt x="1128" y="1348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03"/>
            <p:cNvSpPr/>
            <p:nvPr/>
          </p:nvSpPr>
          <p:spPr>
            <a:xfrm>
              <a:off x="1391778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4" y="0"/>
                  </a:moveTo>
                  <a:lnTo>
                    <a:pt x="0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03"/>
            <p:cNvSpPr/>
            <p:nvPr/>
          </p:nvSpPr>
          <p:spPr>
            <a:xfrm>
              <a:off x="1359583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0" y="128"/>
                  </a:lnTo>
                  <a:lnTo>
                    <a:pt x="86" y="17747"/>
                  </a:lnTo>
                  <a:lnTo>
                    <a:pt x="2901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03"/>
            <p:cNvSpPr/>
            <p:nvPr/>
          </p:nvSpPr>
          <p:spPr>
            <a:xfrm>
              <a:off x="1436996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0" y="1"/>
                  </a:moveTo>
                  <a:lnTo>
                    <a:pt x="384" y="19198"/>
                  </a:lnTo>
                  <a:lnTo>
                    <a:pt x="7466" y="1919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03"/>
            <p:cNvSpPr/>
            <p:nvPr/>
          </p:nvSpPr>
          <p:spPr>
            <a:xfrm>
              <a:off x="1413006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1" y="1"/>
                  </a:moveTo>
                  <a:lnTo>
                    <a:pt x="86" y="19198"/>
                  </a:lnTo>
                  <a:lnTo>
                    <a:pt x="2177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03"/>
            <p:cNvSpPr/>
            <p:nvPr/>
          </p:nvSpPr>
          <p:spPr>
            <a:xfrm>
              <a:off x="1420553" y="2018950"/>
              <a:ext cx="20554" cy="11658"/>
            </a:xfrm>
            <a:custGeom>
              <a:avLst/>
              <a:gdLst/>
              <a:ahLst/>
              <a:cxnLst/>
              <a:rect l="l" t="t" r="r" b="b"/>
              <a:pathLst>
                <a:path w="1280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03"/>
            <p:cNvSpPr/>
            <p:nvPr/>
          </p:nvSpPr>
          <p:spPr>
            <a:xfrm>
              <a:off x="1420553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0" y="0"/>
                  </a:moveTo>
                  <a:lnTo>
                    <a:pt x="0" y="683"/>
                  </a:lnTo>
                  <a:lnTo>
                    <a:pt x="725" y="683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03"/>
            <p:cNvSpPr/>
            <p:nvPr/>
          </p:nvSpPr>
          <p:spPr>
            <a:xfrm>
              <a:off x="1365058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06" y="1024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03"/>
            <p:cNvSpPr/>
            <p:nvPr/>
          </p:nvSpPr>
          <p:spPr>
            <a:xfrm>
              <a:off x="1364384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7" y="0"/>
                  </a:moveTo>
                  <a:lnTo>
                    <a:pt x="0" y="86"/>
                  </a:lnTo>
                  <a:lnTo>
                    <a:pt x="0" y="1067"/>
                  </a:lnTo>
                  <a:lnTo>
                    <a:pt x="1877" y="982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03"/>
            <p:cNvSpPr/>
            <p:nvPr/>
          </p:nvSpPr>
          <p:spPr>
            <a:xfrm>
              <a:off x="1423283" y="1999087"/>
              <a:ext cx="9618" cy="11658"/>
            </a:xfrm>
            <a:custGeom>
              <a:avLst/>
              <a:gdLst/>
              <a:ahLst/>
              <a:cxnLst/>
              <a:rect l="l" t="t" r="r" b="b"/>
              <a:pathLst>
                <a:path w="599" h="726" extrusionOk="0">
                  <a:moveTo>
                    <a:pt x="1" y="0"/>
                  </a:moveTo>
                  <a:lnTo>
                    <a:pt x="1" y="726"/>
                  </a:lnTo>
                  <a:lnTo>
                    <a:pt x="598" y="7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03"/>
            <p:cNvSpPr/>
            <p:nvPr/>
          </p:nvSpPr>
          <p:spPr>
            <a:xfrm>
              <a:off x="1515084" y="1758642"/>
              <a:ext cx="119885" cy="277458"/>
            </a:xfrm>
            <a:custGeom>
              <a:avLst/>
              <a:gdLst/>
              <a:ahLst/>
              <a:cxnLst/>
              <a:rect l="l" t="t" r="r" b="b"/>
              <a:pathLst>
                <a:path w="7466" h="17279" extrusionOk="0">
                  <a:moveTo>
                    <a:pt x="470" y="0"/>
                  </a:moveTo>
                  <a:lnTo>
                    <a:pt x="0" y="17278"/>
                  </a:lnTo>
                  <a:lnTo>
                    <a:pt x="7466" y="17278"/>
                  </a:lnTo>
                  <a:lnTo>
                    <a:pt x="708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03"/>
            <p:cNvSpPr/>
            <p:nvPr/>
          </p:nvSpPr>
          <p:spPr>
            <a:xfrm>
              <a:off x="1467136" y="1758642"/>
              <a:ext cx="61661" cy="277458"/>
            </a:xfrm>
            <a:custGeom>
              <a:avLst/>
              <a:gdLst/>
              <a:ahLst/>
              <a:cxnLst/>
              <a:rect l="l" t="t" r="r" b="b"/>
              <a:pathLst>
                <a:path w="3840" h="17279" extrusionOk="0">
                  <a:moveTo>
                    <a:pt x="3498" y="0"/>
                  </a:moveTo>
                  <a:lnTo>
                    <a:pt x="0" y="470"/>
                  </a:lnTo>
                  <a:lnTo>
                    <a:pt x="0" y="17278"/>
                  </a:lnTo>
                  <a:lnTo>
                    <a:pt x="3840" y="1727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03"/>
            <p:cNvSpPr/>
            <p:nvPr/>
          </p:nvSpPr>
          <p:spPr>
            <a:xfrm>
              <a:off x="1582894" y="1827143"/>
              <a:ext cx="48654" cy="208956"/>
            </a:xfrm>
            <a:custGeom>
              <a:avLst/>
              <a:gdLst/>
              <a:ahLst/>
              <a:cxnLst/>
              <a:rect l="l" t="t" r="r" b="b"/>
              <a:pathLst>
                <a:path w="3030" h="13013" extrusionOk="0">
                  <a:moveTo>
                    <a:pt x="129" y="1"/>
                  </a:moveTo>
                  <a:lnTo>
                    <a:pt x="1" y="13012"/>
                  </a:lnTo>
                  <a:lnTo>
                    <a:pt x="2731" y="13012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03"/>
            <p:cNvSpPr/>
            <p:nvPr/>
          </p:nvSpPr>
          <p:spPr>
            <a:xfrm>
              <a:off x="1537002" y="1827143"/>
              <a:ext cx="58931" cy="208956"/>
            </a:xfrm>
            <a:custGeom>
              <a:avLst/>
              <a:gdLst/>
              <a:ahLst/>
              <a:cxnLst/>
              <a:rect l="l" t="t" r="r" b="b"/>
              <a:pathLst>
                <a:path w="3670" h="13013" extrusionOk="0">
                  <a:moveTo>
                    <a:pt x="0" y="1"/>
                  </a:moveTo>
                  <a:lnTo>
                    <a:pt x="384" y="13012"/>
                  </a:lnTo>
                  <a:lnTo>
                    <a:pt x="3669" y="13012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03"/>
            <p:cNvSpPr/>
            <p:nvPr/>
          </p:nvSpPr>
          <p:spPr>
            <a:xfrm>
              <a:off x="1633588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5" y="0"/>
                  </a:moveTo>
                  <a:lnTo>
                    <a:pt x="1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03"/>
            <p:cNvSpPr/>
            <p:nvPr/>
          </p:nvSpPr>
          <p:spPr>
            <a:xfrm>
              <a:off x="1601393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47"/>
                  </a:lnTo>
                  <a:lnTo>
                    <a:pt x="2902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03"/>
            <p:cNvSpPr/>
            <p:nvPr/>
          </p:nvSpPr>
          <p:spPr>
            <a:xfrm>
              <a:off x="1678806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0" y="1"/>
                  </a:moveTo>
                  <a:lnTo>
                    <a:pt x="384" y="19198"/>
                  </a:lnTo>
                  <a:lnTo>
                    <a:pt x="7466" y="1919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03"/>
            <p:cNvSpPr/>
            <p:nvPr/>
          </p:nvSpPr>
          <p:spPr>
            <a:xfrm>
              <a:off x="1654832" y="1727811"/>
              <a:ext cx="34941" cy="308288"/>
            </a:xfrm>
            <a:custGeom>
              <a:avLst/>
              <a:gdLst/>
              <a:ahLst/>
              <a:cxnLst/>
              <a:rect l="l" t="t" r="r" b="b"/>
              <a:pathLst>
                <a:path w="2176" h="19199" extrusionOk="0">
                  <a:moveTo>
                    <a:pt x="0" y="1"/>
                  </a:moveTo>
                  <a:lnTo>
                    <a:pt x="85" y="19198"/>
                  </a:lnTo>
                  <a:lnTo>
                    <a:pt x="2176" y="1919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03"/>
            <p:cNvSpPr/>
            <p:nvPr/>
          </p:nvSpPr>
          <p:spPr>
            <a:xfrm>
              <a:off x="1747307" y="1736033"/>
              <a:ext cx="134963" cy="300067"/>
            </a:xfrm>
            <a:custGeom>
              <a:avLst/>
              <a:gdLst/>
              <a:ahLst/>
              <a:cxnLst/>
              <a:rect l="l" t="t" r="r" b="b"/>
              <a:pathLst>
                <a:path w="8405" h="18687" extrusionOk="0">
                  <a:moveTo>
                    <a:pt x="896" y="1"/>
                  </a:moveTo>
                  <a:lnTo>
                    <a:pt x="0" y="18686"/>
                  </a:lnTo>
                  <a:lnTo>
                    <a:pt x="8191" y="18686"/>
                  </a:lnTo>
                  <a:lnTo>
                    <a:pt x="8404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03"/>
            <p:cNvSpPr/>
            <p:nvPr/>
          </p:nvSpPr>
          <p:spPr>
            <a:xfrm>
              <a:off x="1698669" y="1736033"/>
              <a:ext cx="71263" cy="300067"/>
            </a:xfrm>
            <a:custGeom>
              <a:avLst/>
              <a:gdLst/>
              <a:ahLst/>
              <a:cxnLst/>
              <a:rect l="l" t="t" r="r" b="b"/>
              <a:pathLst>
                <a:path w="4438" h="18687" extrusionOk="0">
                  <a:moveTo>
                    <a:pt x="3968" y="1"/>
                  </a:moveTo>
                  <a:lnTo>
                    <a:pt x="0" y="470"/>
                  </a:lnTo>
                  <a:lnTo>
                    <a:pt x="128" y="18686"/>
                  </a:lnTo>
                  <a:lnTo>
                    <a:pt x="4437" y="18686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03"/>
            <p:cNvSpPr/>
            <p:nvPr/>
          </p:nvSpPr>
          <p:spPr>
            <a:xfrm>
              <a:off x="1662363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03"/>
            <p:cNvSpPr/>
            <p:nvPr/>
          </p:nvSpPr>
          <p:spPr>
            <a:xfrm>
              <a:off x="1662363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0" y="0"/>
                  </a:moveTo>
                  <a:lnTo>
                    <a:pt x="0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03"/>
            <p:cNvSpPr/>
            <p:nvPr/>
          </p:nvSpPr>
          <p:spPr>
            <a:xfrm>
              <a:off x="1705526" y="2012093"/>
              <a:ext cx="46583" cy="16459"/>
            </a:xfrm>
            <a:custGeom>
              <a:avLst/>
              <a:gdLst/>
              <a:ahLst/>
              <a:cxnLst/>
              <a:rect l="l" t="t" r="r" b="b"/>
              <a:pathLst>
                <a:path w="2901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901" y="1025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03"/>
            <p:cNvSpPr/>
            <p:nvPr/>
          </p:nvSpPr>
          <p:spPr>
            <a:xfrm>
              <a:off x="1559611" y="1871670"/>
              <a:ext cx="14404" cy="124686"/>
            </a:xfrm>
            <a:custGeom>
              <a:avLst/>
              <a:gdLst/>
              <a:ahLst/>
              <a:cxnLst/>
              <a:rect l="l" t="t" r="r" b="b"/>
              <a:pathLst>
                <a:path w="897" h="7765" extrusionOk="0">
                  <a:moveTo>
                    <a:pt x="0" y="0"/>
                  </a:moveTo>
                  <a:lnTo>
                    <a:pt x="128" y="7765"/>
                  </a:lnTo>
                  <a:lnTo>
                    <a:pt x="896" y="776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03"/>
            <p:cNvSpPr/>
            <p:nvPr/>
          </p:nvSpPr>
          <p:spPr>
            <a:xfrm>
              <a:off x="1550025" y="1837420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1834" y="10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03"/>
            <p:cNvSpPr/>
            <p:nvPr/>
          </p:nvSpPr>
          <p:spPr>
            <a:xfrm>
              <a:off x="1606868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06" y="1024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03"/>
            <p:cNvSpPr/>
            <p:nvPr/>
          </p:nvSpPr>
          <p:spPr>
            <a:xfrm>
              <a:off x="1606194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7" y="0"/>
                  </a:moveTo>
                  <a:lnTo>
                    <a:pt x="0" y="86"/>
                  </a:lnTo>
                  <a:lnTo>
                    <a:pt x="0" y="1067"/>
                  </a:lnTo>
                  <a:lnTo>
                    <a:pt x="1877" y="982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03"/>
            <p:cNvSpPr/>
            <p:nvPr/>
          </p:nvSpPr>
          <p:spPr>
            <a:xfrm>
              <a:off x="1550025" y="2011419"/>
              <a:ext cx="35632" cy="16459"/>
            </a:xfrm>
            <a:custGeom>
              <a:avLst/>
              <a:gdLst/>
              <a:ahLst/>
              <a:cxnLst/>
              <a:rect l="l" t="t" r="r" b="b"/>
              <a:pathLst>
                <a:path w="221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218" y="1024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03"/>
            <p:cNvSpPr/>
            <p:nvPr/>
          </p:nvSpPr>
          <p:spPr>
            <a:xfrm>
              <a:off x="1473302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858" y="1025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03"/>
            <p:cNvSpPr/>
            <p:nvPr/>
          </p:nvSpPr>
          <p:spPr>
            <a:xfrm>
              <a:off x="1705526" y="1981279"/>
              <a:ext cx="46583" cy="11658"/>
            </a:xfrm>
            <a:custGeom>
              <a:avLst/>
              <a:gdLst/>
              <a:ahLst/>
              <a:cxnLst/>
              <a:rect l="l" t="t" r="r" b="b"/>
              <a:pathLst>
                <a:path w="2901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901" y="725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03"/>
            <p:cNvSpPr/>
            <p:nvPr/>
          </p:nvSpPr>
          <p:spPr>
            <a:xfrm>
              <a:off x="1705526" y="1751111"/>
              <a:ext cx="32886" cy="11658"/>
            </a:xfrm>
            <a:custGeom>
              <a:avLst/>
              <a:gdLst/>
              <a:ahLst/>
              <a:cxnLst/>
              <a:rect l="l" t="t" r="r" b="b"/>
              <a:pathLst>
                <a:path w="2048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048" y="725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03"/>
            <p:cNvSpPr/>
            <p:nvPr/>
          </p:nvSpPr>
          <p:spPr>
            <a:xfrm>
              <a:off x="1705526" y="1777140"/>
              <a:ext cx="39052" cy="11658"/>
            </a:xfrm>
            <a:custGeom>
              <a:avLst/>
              <a:gdLst/>
              <a:ahLst/>
              <a:cxnLst/>
              <a:rect l="l" t="t" r="r" b="b"/>
              <a:pathLst>
                <a:path w="2432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432" y="726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03"/>
            <p:cNvSpPr/>
            <p:nvPr/>
          </p:nvSpPr>
          <p:spPr>
            <a:xfrm>
              <a:off x="1726063" y="1951813"/>
              <a:ext cx="5508" cy="22625"/>
            </a:xfrm>
            <a:custGeom>
              <a:avLst/>
              <a:gdLst/>
              <a:ahLst/>
              <a:cxnLst/>
              <a:rect l="l" t="t" r="r" b="b"/>
              <a:pathLst>
                <a:path w="343" h="1409" extrusionOk="0">
                  <a:moveTo>
                    <a:pt x="1" y="1"/>
                  </a:moveTo>
                  <a:lnTo>
                    <a:pt x="1" y="1409"/>
                  </a:lnTo>
                  <a:lnTo>
                    <a:pt x="342" y="140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03"/>
            <p:cNvSpPr/>
            <p:nvPr/>
          </p:nvSpPr>
          <p:spPr>
            <a:xfrm>
              <a:off x="1665109" y="1999087"/>
              <a:ext cx="9602" cy="11658"/>
            </a:xfrm>
            <a:custGeom>
              <a:avLst/>
              <a:gdLst/>
              <a:ahLst/>
              <a:cxnLst/>
              <a:rect l="l" t="t" r="r" b="b"/>
              <a:pathLst>
                <a:path w="598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97" y="726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03"/>
            <p:cNvSpPr/>
            <p:nvPr/>
          </p:nvSpPr>
          <p:spPr>
            <a:xfrm>
              <a:off x="1486999" y="1783306"/>
              <a:ext cx="12573" cy="8719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384" y="0"/>
                  </a:moveTo>
                  <a:cubicBezTo>
                    <a:pt x="171" y="0"/>
                    <a:pt x="0" y="171"/>
                    <a:pt x="43" y="384"/>
                  </a:cubicBezTo>
                  <a:cubicBezTo>
                    <a:pt x="52" y="498"/>
                    <a:pt x="100" y="542"/>
                    <a:pt x="162" y="542"/>
                  </a:cubicBezTo>
                  <a:cubicBezTo>
                    <a:pt x="381" y="542"/>
                    <a:pt x="782" y="0"/>
                    <a:pt x="384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03"/>
            <p:cNvSpPr/>
            <p:nvPr/>
          </p:nvSpPr>
          <p:spPr>
            <a:xfrm>
              <a:off x="1489054" y="1873726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2" y="0"/>
                  </a:moveTo>
                  <a:cubicBezTo>
                    <a:pt x="171" y="43"/>
                    <a:pt x="0" y="214"/>
                    <a:pt x="43" y="384"/>
                  </a:cubicBezTo>
                  <a:cubicBezTo>
                    <a:pt x="0" y="598"/>
                    <a:pt x="171" y="768"/>
                    <a:pt x="342" y="768"/>
                  </a:cubicBezTo>
                  <a:cubicBezTo>
                    <a:pt x="811" y="726"/>
                    <a:pt x="811" y="86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03"/>
            <p:cNvSpPr/>
            <p:nvPr/>
          </p:nvSpPr>
          <p:spPr>
            <a:xfrm>
              <a:off x="1492475" y="1976478"/>
              <a:ext cx="13039" cy="12348"/>
            </a:xfrm>
            <a:custGeom>
              <a:avLst/>
              <a:gdLst/>
              <a:ahLst/>
              <a:cxnLst/>
              <a:rect l="l" t="t" r="r" b="b"/>
              <a:pathLst>
                <a:path w="812" h="769" extrusionOk="0">
                  <a:moveTo>
                    <a:pt x="342" y="1"/>
                  </a:moveTo>
                  <a:cubicBezTo>
                    <a:pt x="129" y="1"/>
                    <a:pt x="1" y="171"/>
                    <a:pt x="1" y="385"/>
                  </a:cubicBezTo>
                  <a:cubicBezTo>
                    <a:pt x="1" y="555"/>
                    <a:pt x="129" y="726"/>
                    <a:pt x="342" y="768"/>
                  </a:cubicBezTo>
                  <a:cubicBezTo>
                    <a:pt x="811" y="683"/>
                    <a:pt x="811" y="43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03"/>
            <p:cNvSpPr/>
            <p:nvPr/>
          </p:nvSpPr>
          <p:spPr>
            <a:xfrm>
              <a:off x="1834981" y="1735342"/>
              <a:ext cx="108260" cy="300757"/>
            </a:xfrm>
            <a:custGeom>
              <a:avLst/>
              <a:gdLst/>
              <a:ahLst/>
              <a:cxnLst/>
              <a:rect l="l" t="t" r="r" b="b"/>
              <a:pathLst>
                <a:path w="6742" h="18730" extrusionOk="0">
                  <a:moveTo>
                    <a:pt x="172" y="1"/>
                  </a:moveTo>
                  <a:lnTo>
                    <a:pt x="1" y="18729"/>
                  </a:lnTo>
                  <a:lnTo>
                    <a:pt x="6485" y="18729"/>
                  </a:lnTo>
                  <a:lnTo>
                    <a:pt x="6741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03"/>
            <p:cNvSpPr/>
            <p:nvPr/>
          </p:nvSpPr>
          <p:spPr>
            <a:xfrm>
              <a:off x="1922671" y="1765498"/>
              <a:ext cx="104133" cy="270601"/>
            </a:xfrm>
            <a:custGeom>
              <a:avLst/>
              <a:gdLst/>
              <a:ahLst/>
              <a:cxnLst/>
              <a:rect l="l" t="t" r="r" b="b"/>
              <a:pathLst>
                <a:path w="6485" h="16852" extrusionOk="0">
                  <a:moveTo>
                    <a:pt x="171" y="0"/>
                  </a:moveTo>
                  <a:lnTo>
                    <a:pt x="0" y="16851"/>
                  </a:lnTo>
                  <a:lnTo>
                    <a:pt x="6485" y="16851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03"/>
            <p:cNvSpPr/>
            <p:nvPr/>
          </p:nvSpPr>
          <p:spPr>
            <a:xfrm>
              <a:off x="1989808" y="1735342"/>
              <a:ext cx="147970" cy="300757"/>
            </a:xfrm>
            <a:custGeom>
              <a:avLst/>
              <a:gdLst/>
              <a:ahLst/>
              <a:cxnLst/>
              <a:rect l="l" t="t" r="r" b="b"/>
              <a:pathLst>
                <a:path w="9215" h="18730" extrusionOk="0">
                  <a:moveTo>
                    <a:pt x="0" y="1"/>
                  </a:moveTo>
                  <a:lnTo>
                    <a:pt x="853" y="18729"/>
                  </a:lnTo>
                  <a:lnTo>
                    <a:pt x="9215" y="18729"/>
                  </a:lnTo>
                  <a:lnTo>
                    <a:pt x="8916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03"/>
            <p:cNvSpPr/>
            <p:nvPr/>
          </p:nvSpPr>
          <p:spPr>
            <a:xfrm>
              <a:off x="1793200" y="1735342"/>
              <a:ext cx="58931" cy="300757"/>
            </a:xfrm>
            <a:custGeom>
              <a:avLst/>
              <a:gdLst/>
              <a:ahLst/>
              <a:cxnLst/>
              <a:rect l="l" t="t" r="r" b="b"/>
              <a:pathLst>
                <a:path w="3670" h="18730" extrusionOk="0">
                  <a:moveTo>
                    <a:pt x="1" y="1"/>
                  </a:moveTo>
                  <a:lnTo>
                    <a:pt x="129" y="18729"/>
                  </a:lnTo>
                  <a:lnTo>
                    <a:pt x="3669" y="18729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03"/>
            <p:cNvSpPr/>
            <p:nvPr/>
          </p:nvSpPr>
          <p:spPr>
            <a:xfrm>
              <a:off x="1858281" y="1765498"/>
              <a:ext cx="77413" cy="270601"/>
            </a:xfrm>
            <a:custGeom>
              <a:avLst/>
              <a:gdLst/>
              <a:ahLst/>
              <a:cxnLst/>
              <a:rect l="l" t="t" r="r" b="b"/>
              <a:pathLst>
                <a:path w="4821" h="16852" extrusionOk="0">
                  <a:moveTo>
                    <a:pt x="0" y="0"/>
                  </a:moveTo>
                  <a:lnTo>
                    <a:pt x="214" y="16851"/>
                  </a:lnTo>
                  <a:lnTo>
                    <a:pt x="4821" y="16851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03"/>
            <p:cNvSpPr/>
            <p:nvPr/>
          </p:nvSpPr>
          <p:spPr>
            <a:xfrm>
              <a:off x="1952121" y="1735342"/>
              <a:ext cx="78120" cy="300757"/>
            </a:xfrm>
            <a:custGeom>
              <a:avLst/>
              <a:gdLst/>
              <a:ahLst/>
              <a:cxnLst/>
              <a:rect l="l" t="t" r="r" b="b"/>
              <a:pathLst>
                <a:path w="4865" h="18730" extrusionOk="0">
                  <a:moveTo>
                    <a:pt x="129" y="1"/>
                  </a:moveTo>
                  <a:lnTo>
                    <a:pt x="1" y="18729"/>
                  </a:lnTo>
                  <a:lnTo>
                    <a:pt x="4395" y="1872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03"/>
            <p:cNvSpPr/>
            <p:nvPr/>
          </p:nvSpPr>
          <p:spPr>
            <a:xfrm>
              <a:off x="1805532" y="1979224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03"/>
            <p:cNvSpPr/>
            <p:nvPr/>
          </p:nvSpPr>
          <p:spPr>
            <a:xfrm>
              <a:off x="1805532" y="2008673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03"/>
            <p:cNvSpPr/>
            <p:nvPr/>
          </p:nvSpPr>
          <p:spPr>
            <a:xfrm>
              <a:off x="1816499" y="1947028"/>
              <a:ext cx="4801" cy="20554"/>
            </a:xfrm>
            <a:custGeom>
              <a:avLst/>
              <a:gdLst/>
              <a:ahLst/>
              <a:cxnLst/>
              <a:rect l="l" t="t" r="r" b="b"/>
              <a:pathLst>
                <a:path w="299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03"/>
            <p:cNvSpPr/>
            <p:nvPr/>
          </p:nvSpPr>
          <p:spPr>
            <a:xfrm>
              <a:off x="1898697" y="1947028"/>
              <a:ext cx="5492" cy="20554"/>
            </a:xfrm>
            <a:custGeom>
              <a:avLst/>
              <a:gdLst/>
              <a:ahLst/>
              <a:cxnLst/>
              <a:rect l="l" t="t" r="r" b="b"/>
              <a:pathLst>
                <a:path w="342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03"/>
            <p:cNvSpPr/>
            <p:nvPr/>
          </p:nvSpPr>
          <p:spPr>
            <a:xfrm>
              <a:off x="1888420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103"/>
            <p:cNvSpPr/>
            <p:nvPr/>
          </p:nvSpPr>
          <p:spPr>
            <a:xfrm>
              <a:off x="1867176" y="1979224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103"/>
            <p:cNvSpPr/>
            <p:nvPr/>
          </p:nvSpPr>
          <p:spPr>
            <a:xfrm>
              <a:off x="1867176" y="2008673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103"/>
            <p:cNvSpPr/>
            <p:nvPr/>
          </p:nvSpPr>
          <p:spPr>
            <a:xfrm>
              <a:off x="1961723" y="1742199"/>
              <a:ext cx="56860" cy="30846"/>
            </a:xfrm>
            <a:custGeom>
              <a:avLst/>
              <a:gdLst/>
              <a:ahLst/>
              <a:cxnLst/>
              <a:rect l="l" t="t" r="r" b="b"/>
              <a:pathLst>
                <a:path w="3541" h="1921" extrusionOk="0">
                  <a:moveTo>
                    <a:pt x="0" y="1"/>
                  </a:moveTo>
                  <a:lnTo>
                    <a:pt x="0" y="1835"/>
                  </a:lnTo>
                  <a:lnTo>
                    <a:pt x="3541" y="1920"/>
                  </a:lnTo>
                  <a:lnTo>
                    <a:pt x="354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103"/>
            <p:cNvSpPr/>
            <p:nvPr/>
          </p:nvSpPr>
          <p:spPr>
            <a:xfrm>
              <a:off x="1961033" y="1995666"/>
              <a:ext cx="50019" cy="30830"/>
            </a:xfrm>
            <a:custGeom>
              <a:avLst/>
              <a:gdLst/>
              <a:ahLst/>
              <a:cxnLst/>
              <a:rect l="l" t="t" r="r" b="b"/>
              <a:pathLst>
                <a:path w="3115" h="1920" extrusionOk="0">
                  <a:moveTo>
                    <a:pt x="0" y="0"/>
                  </a:moveTo>
                  <a:lnTo>
                    <a:pt x="0" y="1835"/>
                  </a:lnTo>
                  <a:lnTo>
                    <a:pt x="3115" y="1920"/>
                  </a:lnTo>
                  <a:lnTo>
                    <a:pt x="3115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103"/>
            <p:cNvSpPr/>
            <p:nvPr/>
          </p:nvSpPr>
          <p:spPr>
            <a:xfrm>
              <a:off x="1883619" y="1783306"/>
              <a:ext cx="26045" cy="22400"/>
            </a:xfrm>
            <a:custGeom>
              <a:avLst/>
              <a:gdLst/>
              <a:ahLst/>
              <a:cxnLst/>
              <a:rect l="l" t="t" r="r" b="b"/>
              <a:pathLst>
                <a:path w="1622" h="1395" extrusionOk="0">
                  <a:moveTo>
                    <a:pt x="726" y="0"/>
                  </a:moveTo>
                  <a:cubicBezTo>
                    <a:pt x="299" y="0"/>
                    <a:pt x="1" y="384"/>
                    <a:pt x="1" y="768"/>
                  </a:cubicBezTo>
                  <a:cubicBezTo>
                    <a:pt x="56" y="1152"/>
                    <a:pt x="392" y="1395"/>
                    <a:pt x="728" y="1395"/>
                  </a:cubicBezTo>
                  <a:cubicBezTo>
                    <a:pt x="915" y="1395"/>
                    <a:pt x="1101" y="1320"/>
                    <a:pt x="1238" y="1152"/>
                  </a:cubicBezTo>
                  <a:cubicBezTo>
                    <a:pt x="1622" y="683"/>
                    <a:pt x="1323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103"/>
            <p:cNvSpPr/>
            <p:nvPr/>
          </p:nvSpPr>
          <p:spPr>
            <a:xfrm>
              <a:off x="1803476" y="1746309"/>
              <a:ext cx="26736" cy="22786"/>
            </a:xfrm>
            <a:custGeom>
              <a:avLst/>
              <a:gdLst/>
              <a:ahLst/>
              <a:cxnLst/>
              <a:rect l="l" t="t" r="r" b="b"/>
              <a:pathLst>
                <a:path w="1665" h="1419" extrusionOk="0">
                  <a:moveTo>
                    <a:pt x="726" y="1"/>
                  </a:moveTo>
                  <a:cubicBezTo>
                    <a:pt x="342" y="43"/>
                    <a:pt x="0" y="384"/>
                    <a:pt x="43" y="811"/>
                  </a:cubicBezTo>
                  <a:cubicBezTo>
                    <a:pt x="98" y="1194"/>
                    <a:pt x="415" y="1419"/>
                    <a:pt x="749" y="1419"/>
                  </a:cubicBezTo>
                  <a:cubicBezTo>
                    <a:pt x="935" y="1419"/>
                    <a:pt x="1127" y="1348"/>
                    <a:pt x="1280" y="1195"/>
                  </a:cubicBezTo>
                  <a:cubicBezTo>
                    <a:pt x="1664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03"/>
            <p:cNvSpPr/>
            <p:nvPr/>
          </p:nvSpPr>
          <p:spPr>
            <a:xfrm>
              <a:off x="2089123" y="1751111"/>
              <a:ext cx="56201" cy="284989"/>
            </a:xfrm>
            <a:custGeom>
              <a:avLst/>
              <a:gdLst/>
              <a:ahLst/>
              <a:cxnLst/>
              <a:rect l="l" t="t" r="r" b="b"/>
              <a:pathLst>
                <a:path w="3500" h="17748" extrusionOk="0">
                  <a:moveTo>
                    <a:pt x="385" y="0"/>
                  </a:moveTo>
                  <a:lnTo>
                    <a:pt x="1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03"/>
            <p:cNvSpPr/>
            <p:nvPr/>
          </p:nvSpPr>
          <p:spPr>
            <a:xfrm>
              <a:off x="2056928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47"/>
                  </a:lnTo>
                  <a:lnTo>
                    <a:pt x="2902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03"/>
            <p:cNvSpPr/>
            <p:nvPr/>
          </p:nvSpPr>
          <p:spPr>
            <a:xfrm>
              <a:off x="2134341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1" y="1"/>
                  </a:moveTo>
                  <a:lnTo>
                    <a:pt x="385" y="19198"/>
                  </a:lnTo>
                  <a:lnTo>
                    <a:pt x="7466" y="19198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03"/>
            <p:cNvSpPr/>
            <p:nvPr/>
          </p:nvSpPr>
          <p:spPr>
            <a:xfrm>
              <a:off x="2110367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0" y="1"/>
                  </a:moveTo>
                  <a:lnTo>
                    <a:pt x="86" y="19198"/>
                  </a:lnTo>
                  <a:lnTo>
                    <a:pt x="2176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03"/>
            <p:cNvSpPr/>
            <p:nvPr/>
          </p:nvSpPr>
          <p:spPr>
            <a:xfrm>
              <a:off x="2117898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03"/>
            <p:cNvSpPr/>
            <p:nvPr/>
          </p:nvSpPr>
          <p:spPr>
            <a:xfrm>
              <a:off x="2117898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1" y="0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03"/>
            <p:cNvSpPr/>
            <p:nvPr/>
          </p:nvSpPr>
          <p:spPr>
            <a:xfrm>
              <a:off x="2062420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03"/>
            <p:cNvSpPr/>
            <p:nvPr/>
          </p:nvSpPr>
          <p:spPr>
            <a:xfrm>
              <a:off x="2061729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8" y="0"/>
                  </a:moveTo>
                  <a:lnTo>
                    <a:pt x="1" y="86"/>
                  </a:lnTo>
                  <a:lnTo>
                    <a:pt x="1" y="1067"/>
                  </a:lnTo>
                  <a:lnTo>
                    <a:pt x="1878" y="982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03"/>
            <p:cNvSpPr/>
            <p:nvPr/>
          </p:nvSpPr>
          <p:spPr>
            <a:xfrm>
              <a:off x="2121335" y="1999087"/>
              <a:ext cx="8912" cy="11658"/>
            </a:xfrm>
            <a:custGeom>
              <a:avLst/>
              <a:gdLst/>
              <a:ahLst/>
              <a:cxnLst/>
              <a:rect l="l" t="t" r="r" b="b"/>
              <a:pathLst>
                <a:path w="555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55" y="72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03"/>
            <p:cNvSpPr/>
            <p:nvPr/>
          </p:nvSpPr>
          <p:spPr>
            <a:xfrm>
              <a:off x="819103" y="1295559"/>
              <a:ext cx="137693" cy="303487"/>
            </a:xfrm>
            <a:custGeom>
              <a:avLst/>
              <a:gdLst/>
              <a:ahLst/>
              <a:cxnLst/>
              <a:rect l="l" t="t" r="r" b="b"/>
              <a:pathLst>
                <a:path w="8575" h="18900" extrusionOk="0">
                  <a:moveTo>
                    <a:pt x="256" y="1"/>
                  </a:moveTo>
                  <a:lnTo>
                    <a:pt x="0" y="18899"/>
                  </a:lnTo>
                  <a:lnTo>
                    <a:pt x="8234" y="18899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03"/>
            <p:cNvSpPr/>
            <p:nvPr/>
          </p:nvSpPr>
          <p:spPr>
            <a:xfrm>
              <a:off x="930077" y="1325699"/>
              <a:ext cx="132217" cy="273347"/>
            </a:xfrm>
            <a:custGeom>
              <a:avLst/>
              <a:gdLst/>
              <a:ahLst/>
              <a:cxnLst/>
              <a:rect l="l" t="t" r="r" b="b"/>
              <a:pathLst>
                <a:path w="8234" h="17023" extrusionOk="0">
                  <a:moveTo>
                    <a:pt x="256" y="1"/>
                  </a:moveTo>
                  <a:lnTo>
                    <a:pt x="0" y="17022"/>
                  </a:lnTo>
                  <a:lnTo>
                    <a:pt x="8234" y="17022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03"/>
            <p:cNvSpPr/>
            <p:nvPr/>
          </p:nvSpPr>
          <p:spPr>
            <a:xfrm>
              <a:off x="1015021" y="1295559"/>
              <a:ext cx="187022" cy="303487"/>
            </a:xfrm>
            <a:custGeom>
              <a:avLst/>
              <a:gdLst/>
              <a:ahLst/>
              <a:cxnLst/>
              <a:rect l="l" t="t" r="r" b="b"/>
              <a:pathLst>
                <a:path w="11647" h="18900" extrusionOk="0">
                  <a:moveTo>
                    <a:pt x="0" y="1"/>
                  </a:moveTo>
                  <a:lnTo>
                    <a:pt x="1067" y="18899"/>
                  </a:lnTo>
                  <a:lnTo>
                    <a:pt x="11646" y="18899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03"/>
            <p:cNvSpPr/>
            <p:nvPr/>
          </p:nvSpPr>
          <p:spPr>
            <a:xfrm>
              <a:off x="1145167" y="1318859"/>
              <a:ext cx="151406" cy="280187"/>
            </a:xfrm>
            <a:custGeom>
              <a:avLst/>
              <a:gdLst/>
              <a:ahLst/>
              <a:cxnLst/>
              <a:rect l="l" t="t" r="r" b="b"/>
              <a:pathLst>
                <a:path w="9429" h="17449" extrusionOk="0">
                  <a:moveTo>
                    <a:pt x="555" y="0"/>
                  </a:moveTo>
                  <a:lnTo>
                    <a:pt x="1" y="17448"/>
                  </a:lnTo>
                  <a:lnTo>
                    <a:pt x="9429" y="17448"/>
                  </a:lnTo>
                  <a:lnTo>
                    <a:pt x="8917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03"/>
            <p:cNvSpPr/>
            <p:nvPr/>
          </p:nvSpPr>
          <p:spPr>
            <a:xfrm>
              <a:off x="766355" y="1295559"/>
              <a:ext cx="74683" cy="303487"/>
            </a:xfrm>
            <a:custGeom>
              <a:avLst/>
              <a:gdLst/>
              <a:ahLst/>
              <a:cxnLst/>
              <a:rect l="l" t="t" r="r" b="b"/>
              <a:pathLst>
                <a:path w="4651" h="18900" extrusionOk="0">
                  <a:moveTo>
                    <a:pt x="0" y="1"/>
                  </a:moveTo>
                  <a:lnTo>
                    <a:pt x="214" y="18899"/>
                  </a:lnTo>
                  <a:lnTo>
                    <a:pt x="4650" y="18899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03"/>
            <p:cNvSpPr/>
            <p:nvPr/>
          </p:nvSpPr>
          <p:spPr>
            <a:xfrm>
              <a:off x="849243" y="1325699"/>
              <a:ext cx="97967" cy="273347"/>
            </a:xfrm>
            <a:custGeom>
              <a:avLst/>
              <a:gdLst/>
              <a:ahLst/>
              <a:cxnLst/>
              <a:rect l="l" t="t" r="r" b="b"/>
              <a:pathLst>
                <a:path w="6101" h="17023" extrusionOk="0">
                  <a:moveTo>
                    <a:pt x="0" y="1"/>
                  </a:moveTo>
                  <a:lnTo>
                    <a:pt x="256" y="17022"/>
                  </a:lnTo>
                  <a:lnTo>
                    <a:pt x="6101" y="17022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03"/>
            <p:cNvSpPr/>
            <p:nvPr/>
          </p:nvSpPr>
          <p:spPr>
            <a:xfrm>
              <a:off x="967057" y="1295559"/>
              <a:ext cx="98657" cy="303487"/>
            </a:xfrm>
            <a:custGeom>
              <a:avLst/>
              <a:gdLst/>
              <a:ahLst/>
              <a:cxnLst/>
              <a:rect l="l" t="t" r="r" b="b"/>
              <a:pathLst>
                <a:path w="6144" h="18900" extrusionOk="0">
                  <a:moveTo>
                    <a:pt x="214" y="1"/>
                  </a:moveTo>
                  <a:lnTo>
                    <a:pt x="1" y="18899"/>
                  </a:lnTo>
                  <a:lnTo>
                    <a:pt x="5589" y="1889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03"/>
            <p:cNvSpPr/>
            <p:nvPr/>
          </p:nvSpPr>
          <p:spPr>
            <a:xfrm>
              <a:off x="1084197" y="1318859"/>
              <a:ext cx="78120" cy="280187"/>
            </a:xfrm>
            <a:custGeom>
              <a:avLst/>
              <a:gdLst/>
              <a:ahLst/>
              <a:cxnLst/>
              <a:rect l="l" t="t" r="r" b="b"/>
              <a:pathLst>
                <a:path w="4865" h="17449" extrusionOk="0">
                  <a:moveTo>
                    <a:pt x="4395" y="0"/>
                  </a:moveTo>
                  <a:lnTo>
                    <a:pt x="1" y="512"/>
                  </a:lnTo>
                  <a:lnTo>
                    <a:pt x="1" y="17448"/>
                  </a:lnTo>
                  <a:lnTo>
                    <a:pt x="4864" y="17448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03"/>
            <p:cNvSpPr/>
            <p:nvPr/>
          </p:nvSpPr>
          <p:spPr>
            <a:xfrm>
              <a:off x="1230111" y="1388725"/>
              <a:ext cx="62351" cy="210321"/>
            </a:xfrm>
            <a:custGeom>
              <a:avLst/>
              <a:gdLst/>
              <a:ahLst/>
              <a:cxnLst/>
              <a:rect l="l" t="t" r="r" b="b"/>
              <a:pathLst>
                <a:path w="3883" h="13098" extrusionOk="0">
                  <a:moveTo>
                    <a:pt x="214" y="1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03"/>
            <p:cNvSpPr/>
            <p:nvPr/>
          </p:nvSpPr>
          <p:spPr>
            <a:xfrm>
              <a:off x="1173252" y="1388725"/>
              <a:ext cx="74009" cy="210321"/>
            </a:xfrm>
            <a:custGeom>
              <a:avLst/>
              <a:gdLst/>
              <a:ahLst/>
              <a:cxnLst/>
              <a:rect l="l" t="t" r="r" b="b"/>
              <a:pathLst>
                <a:path w="4609" h="13098" extrusionOk="0">
                  <a:moveTo>
                    <a:pt x="1" y="1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03"/>
            <p:cNvSpPr/>
            <p:nvPr/>
          </p:nvSpPr>
          <p:spPr>
            <a:xfrm>
              <a:off x="1295192" y="1312002"/>
              <a:ext cx="69882" cy="287044"/>
            </a:xfrm>
            <a:custGeom>
              <a:avLst/>
              <a:gdLst/>
              <a:ahLst/>
              <a:cxnLst/>
              <a:rect l="l" t="t" r="r" b="b"/>
              <a:pathLst>
                <a:path w="4352" h="17876" extrusionOk="0">
                  <a:moveTo>
                    <a:pt x="470" y="1"/>
                  </a:moveTo>
                  <a:lnTo>
                    <a:pt x="0" y="17875"/>
                  </a:lnTo>
                  <a:lnTo>
                    <a:pt x="4224" y="17875"/>
                  </a:lnTo>
                  <a:lnTo>
                    <a:pt x="4352" y="299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03"/>
            <p:cNvSpPr/>
            <p:nvPr/>
          </p:nvSpPr>
          <p:spPr>
            <a:xfrm>
              <a:off x="1254085" y="1312002"/>
              <a:ext cx="58931" cy="287044"/>
            </a:xfrm>
            <a:custGeom>
              <a:avLst/>
              <a:gdLst/>
              <a:ahLst/>
              <a:cxnLst/>
              <a:rect l="l" t="t" r="r" b="b"/>
              <a:pathLst>
                <a:path w="3670" h="17876" extrusionOk="0">
                  <a:moveTo>
                    <a:pt x="3286" y="1"/>
                  </a:moveTo>
                  <a:lnTo>
                    <a:pt x="1" y="129"/>
                  </a:lnTo>
                  <a:lnTo>
                    <a:pt x="129" y="17875"/>
                  </a:lnTo>
                  <a:lnTo>
                    <a:pt x="3669" y="17875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03"/>
            <p:cNvSpPr/>
            <p:nvPr/>
          </p:nvSpPr>
          <p:spPr>
            <a:xfrm>
              <a:off x="1352052" y="1288719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0"/>
                  </a:moveTo>
                  <a:lnTo>
                    <a:pt x="427" y="19325"/>
                  </a:lnTo>
                  <a:lnTo>
                    <a:pt x="9428" y="19325"/>
                  </a:lnTo>
                  <a:lnTo>
                    <a:pt x="9812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03"/>
            <p:cNvSpPr/>
            <p:nvPr/>
          </p:nvSpPr>
          <p:spPr>
            <a:xfrm>
              <a:off x="1321221" y="1288719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0"/>
                  </a:moveTo>
                  <a:lnTo>
                    <a:pt x="128" y="19325"/>
                  </a:lnTo>
                  <a:lnTo>
                    <a:pt x="2773" y="1932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03"/>
            <p:cNvSpPr/>
            <p:nvPr/>
          </p:nvSpPr>
          <p:spPr>
            <a:xfrm>
              <a:off x="1438361" y="1296940"/>
              <a:ext cx="170579" cy="302106"/>
            </a:xfrm>
            <a:custGeom>
              <a:avLst/>
              <a:gdLst/>
              <a:ahLst/>
              <a:cxnLst/>
              <a:rect l="l" t="t" r="r" b="b"/>
              <a:pathLst>
                <a:path w="10623" h="18814" extrusionOk="0">
                  <a:moveTo>
                    <a:pt x="1110" y="0"/>
                  </a:moveTo>
                  <a:lnTo>
                    <a:pt x="0" y="18813"/>
                  </a:lnTo>
                  <a:lnTo>
                    <a:pt x="10324" y="18813"/>
                  </a:lnTo>
                  <a:lnTo>
                    <a:pt x="1062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03"/>
            <p:cNvSpPr/>
            <p:nvPr/>
          </p:nvSpPr>
          <p:spPr>
            <a:xfrm>
              <a:off x="1377391" y="1296940"/>
              <a:ext cx="89071" cy="302106"/>
            </a:xfrm>
            <a:custGeom>
              <a:avLst/>
              <a:gdLst/>
              <a:ahLst/>
              <a:cxnLst/>
              <a:rect l="l" t="t" r="r" b="b"/>
              <a:pathLst>
                <a:path w="5547" h="18814" extrusionOk="0">
                  <a:moveTo>
                    <a:pt x="4949" y="0"/>
                  </a:moveTo>
                  <a:lnTo>
                    <a:pt x="1" y="427"/>
                  </a:lnTo>
                  <a:lnTo>
                    <a:pt x="129" y="18813"/>
                  </a:lnTo>
                  <a:lnTo>
                    <a:pt x="5546" y="1881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03"/>
            <p:cNvSpPr/>
            <p:nvPr/>
          </p:nvSpPr>
          <p:spPr>
            <a:xfrm>
              <a:off x="782107" y="1540806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103"/>
            <p:cNvSpPr/>
            <p:nvPr/>
          </p:nvSpPr>
          <p:spPr>
            <a:xfrm>
              <a:off x="782107" y="1570946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103"/>
            <p:cNvSpPr/>
            <p:nvPr/>
          </p:nvSpPr>
          <p:spPr>
            <a:xfrm>
              <a:off x="796494" y="1508610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84" y="128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03"/>
            <p:cNvSpPr/>
            <p:nvPr/>
          </p:nvSpPr>
          <p:spPr>
            <a:xfrm>
              <a:off x="899937" y="1509285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427" y="128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03"/>
            <p:cNvSpPr/>
            <p:nvPr/>
          </p:nvSpPr>
          <p:spPr>
            <a:xfrm>
              <a:off x="886914" y="1508610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85" y="128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03"/>
            <p:cNvSpPr/>
            <p:nvPr/>
          </p:nvSpPr>
          <p:spPr>
            <a:xfrm>
              <a:off x="860195" y="1540806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03"/>
            <p:cNvSpPr/>
            <p:nvPr/>
          </p:nvSpPr>
          <p:spPr>
            <a:xfrm>
              <a:off x="860195" y="1570946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03"/>
            <p:cNvSpPr/>
            <p:nvPr/>
          </p:nvSpPr>
          <p:spPr>
            <a:xfrm>
              <a:off x="1330808" y="1581222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0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03"/>
            <p:cNvSpPr/>
            <p:nvPr/>
          </p:nvSpPr>
          <p:spPr>
            <a:xfrm>
              <a:off x="1330808" y="1298996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5"/>
                  </a:lnTo>
                  <a:lnTo>
                    <a:pt x="897" y="72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03"/>
            <p:cNvSpPr/>
            <p:nvPr/>
          </p:nvSpPr>
          <p:spPr>
            <a:xfrm>
              <a:off x="1385612" y="1574366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3627" y="1025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03"/>
            <p:cNvSpPr/>
            <p:nvPr/>
          </p:nvSpPr>
          <p:spPr>
            <a:xfrm>
              <a:off x="1201336" y="1433252"/>
              <a:ext cx="17824" cy="125377"/>
            </a:xfrm>
            <a:custGeom>
              <a:avLst/>
              <a:gdLst/>
              <a:ahLst/>
              <a:cxnLst/>
              <a:rect l="l" t="t" r="r" b="b"/>
              <a:pathLst>
                <a:path w="1110" h="7808" extrusionOk="0">
                  <a:moveTo>
                    <a:pt x="1" y="1"/>
                  </a:moveTo>
                  <a:lnTo>
                    <a:pt x="171" y="7807"/>
                  </a:lnTo>
                  <a:lnTo>
                    <a:pt x="1110" y="7807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03"/>
            <p:cNvSpPr/>
            <p:nvPr/>
          </p:nvSpPr>
          <p:spPr>
            <a:xfrm>
              <a:off x="1189004" y="1398311"/>
              <a:ext cx="37013" cy="16459"/>
            </a:xfrm>
            <a:custGeom>
              <a:avLst/>
              <a:gdLst/>
              <a:ahLst/>
              <a:cxnLst/>
              <a:rect l="l" t="t" r="r" b="b"/>
              <a:pathLst>
                <a:path w="2305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305" y="102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03"/>
            <p:cNvSpPr/>
            <p:nvPr/>
          </p:nvSpPr>
          <p:spPr>
            <a:xfrm>
              <a:off x="1260942" y="1573691"/>
              <a:ext cx="41107" cy="16443"/>
            </a:xfrm>
            <a:custGeom>
              <a:avLst/>
              <a:gdLst/>
              <a:ahLst/>
              <a:cxnLst/>
              <a:rect l="l" t="t" r="r" b="b"/>
              <a:pathLst>
                <a:path w="2560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560" y="102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03"/>
            <p:cNvSpPr/>
            <p:nvPr/>
          </p:nvSpPr>
          <p:spPr>
            <a:xfrm>
              <a:off x="1259561" y="1321589"/>
              <a:ext cx="38377" cy="17840"/>
            </a:xfrm>
            <a:custGeom>
              <a:avLst/>
              <a:gdLst/>
              <a:ahLst/>
              <a:cxnLst/>
              <a:rect l="l" t="t" r="r" b="b"/>
              <a:pathLst>
                <a:path w="2390" h="1111" extrusionOk="0">
                  <a:moveTo>
                    <a:pt x="2390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2390" y="982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03"/>
            <p:cNvSpPr/>
            <p:nvPr/>
          </p:nvSpPr>
          <p:spPr>
            <a:xfrm>
              <a:off x="1189004" y="1573691"/>
              <a:ext cx="45234" cy="16443"/>
            </a:xfrm>
            <a:custGeom>
              <a:avLst/>
              <a:gdLst/>
              <a:ahLst/>
              <a:cxnLst/>
              <a:rect l="l" t="t" r="r" b="b"/>
              <a:pathLst>
                <a:path w="281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2817" y="1024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03"/>
            <p:cNvSpPr/>
            <p:nvPr/>
          </p:nvSpPr>
          <p:spPr>
            <a:xfrm>
              <a:off x="1092418" y="1574366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3627" y="1025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03"/>
            <p:cNvSpPr/>
            <p:nvPr/>
          </p:nvSpPr>
          <p:spPr>
            <a:xfrm>
              <a:off x="980080" y="1302416"/>
              <a:ext cx="71263" cy="31521"/>
            </a:xfrm>
            <a:custGeom>
              <a:avLst/>
              <a:gdLst/>
              <a:ahLst/>
              <a:cxnLst/>
              <a:rect l="l" t="t" r="r" b="b"/>
              <a:pathLst>
                <a:path w="4438" h="1963" extrusionOk="0">
                  <a:moveTo>
                    <a:pt x="0" y="0"/>
                  </a:moveTo>
                  <a:lnTo>
                    <a:pt x="0" y="1877"/>
                  </a:lnTo>
                  <a:lnTo>
                    <a:pt x="4437" y="1963"/>
                  </a:lnTo>
                  <a:lnTo>
                    <a:pt x="4437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03"/>
            <p:cNvSpPr/>
            <p:nvPr/>
          </p:nvSpPr>
          <p:spPr>
            <a:xfrm>
              <a:off x="978715" y="1557248"/>
              <a:ext cx="63026" cy="31521"/>
            </a:xfrm>
            <a:custGeom>
              <a:avLst/>
              <a:gdLst/>
              <a:ahLst/>
              <a:cxnLst/>
              <a:rect l="l" t="t" r="r" b="b"/>
              <a:pathLst>
                <a:path w="3925" h="1963" extrusionOk="0">
                  <a:moveTo>
                    <a:pt x="0" y="0"/>
                  </a:moveTo>
                  <a:lnTo>
                    <a:pt x="0" y="1877"/>
                  </a:lnTo>
                  <a:lnTo>
                    <a:pt x="3925" y="1963"/>
                  </a:lnTo>
                  <a:lnTo>
                    <a:pt x="3925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03"/>
            <p:cNvSpPr/>
            <p:nvPr/>
          </p:nvSpPr>
          <p:spPr>
            <a:xfrm>
              <a:off x="1385612" y="1542861"/>
              <a:ext cx="58241" cy="11658"/>
            </a:xfrm>
            <a:custGeom>
              <a:avLst/>
              <a:gdLst/>
              <a:ahLst/>
              <a:cxnLst/>
              <a:rect l="l" t="t" r="r" b="b"/>
              <a:pathLst>
                <a:path w="3627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03"/>
            <p:cNvSpPr/>
            <p:nvPr/>
          </p:nvSpPr>
          <p:spPr>
            <a:xfrm>
              <a:off x="1385612" y="1311312"/>
              <a:ext cx="41123" cy="11674"/>
            </a:xfrm>
            <a:custGeom>
              <a:avLst/>
              <a:gdLst/>
              <a:ahLst/>
              <a:cxnLst/>
              <a:rect l="l" t="t" r="r" b="b"/>
              <a:pathLst>
                <a:path w="256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2560" y="72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03"/>
            <p:cNvSpPr/>
            <p:nvPr/>
          </p:nvSpPr>
          <p:spPr>
            <a:xfrm>
              <a:off x="1385612" y="1338722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03"/>
            <p:cNvSpPr/>
            <p:nvPr/>
          </p:nvSpPr>
          <p:spPr>
            <a:xfrm>
              <a:off x="1410951" y="1513395"/>
              <a:ext cx="6873" cy="23315"/>
            </a:xfrm>
            <a:custGeom>
              <a:avLst/>
              <a:gdLst/>
              <a:ahLst/>
              <a:cxnLst/>
              <a:rect l="l" t="t" r="r" b="b"/>
              <a:pathLst>
                <a:path w="428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428" y="1451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03"/>
            <p:cNvSpPr/>
            <p:nvPr/>
          </p:nvSpPr>
          <p:spPr>
            <a:xfrm>
              <a:off x="1334918" y="1561359"/>
              <a:ext cx="11658" cy="11658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0"/>
                  </a:moveTo>
                  <a:lnTo>
                    <a:pt x="1" y="725"/>
                  </a:lnTo>
                  <a:lnTo>
                    <a:pt x="726" y="725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03"/>
            <p:cNvSpPr/>
            <p:nvPr/>
          </p:nvSpPr>
          <p:spPr>
            <a:xfrm>
              <a:off x="880459" y="1344149"/>
              <a:ext cx="33865" cy="28165"/>
            </a:xfrm>
            <a:custGeom>
              <a:avLst/>
              <a:gdLst/>
              <a:ahLst/>
              <a:cxnLst/>
              <a:rect l="l" t="t" r="r" b="b"/>
              <a:pathLst>
                <a:path w="2109" h="1754" extrusionOk="0">
                  <a:moveTo>
                    <a:pt x="843" y="0"/>
                  </a:moveTo>
                  <a:cubicBezTo>
                    <a:pt x="407" y="0"/>
                    <a:pt x="61" y="369"/>
                    <a:pt x="61" y="814"/>
                  </a:cubicBezTo>
                  <a:cubicBezTo>
                    <a:pt x="1" y="1359"/>
                    <a:pt x="456" y="1754"/>
                    <a:pt x="939" y="1754"/>
                  </a:cubicBezTo>
                  <a:cubicBezTo>
                    <a:pt x="1136" y="1754"/>
                    <a:pt x="1338" y="1688"/>
                    <a:pt x="1512" y="1539"/>
                  </a:cubicBezTo>
                  <a:cubicBezTo>
                    <a:pt x="2109" y="985"/>
                    <a:pt x="1725" y="4"/>
                    <a:pt x="914" y="4"/>
                  </a:cubicBezTo>
                  <a:cubicBezTo>
                    <a:pt x="891" y="1"/>
                    <a:pt x="867" y="0"/>
                    <a:pt x="84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03"/>
            <p:cNvSpPr/>
            <p:nvPr/>
          </p:nvSpPr>
          <p:spPr>
            <a:xfrm>
              <a:off x="779779" y="1307201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1"/>
                  </a:moveTo>
                  <a:cubicBezTo>
                    <a:pt x="487" y="1"/>
                    <a:pt x="60" y="342"/>
                    <a:pt x="60" y="812"/>
                  </a:cubicBezTo>
                  <a:cubicBezTo>
                    <a:pt x="1" y="1378"/>
                    <a:pt x="441" y="1778"/>
                    <a:pt x="916" y="1778"/>
                  </a:cubicBezTo>
                  <a:cubicBezTo>
                    <a:pt x="1120" y="1778"/>
                    <a:pt x="1331" y="1704"/>
                    <a:pt x="1511" y="1537"/>
                  </a:cubicBezTo>
                  <a:cubicBezTo>
                    <a:pt x="2108" y="1025"/>
                    <a:pt x="1724" y="1"/>
                    <a:pt x="913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03"/>
            <p:cNvSpPr/>
            <p:nvPr/>
          </p:nvSpPr>
          <p:spPr>
            <a:xfrm>
              <a:off x="1110916" y="1344198"/>
              <a:ext cx="13713" cy="12348"/>
            </a:xfrm>
            <a:custGeom>
              <a:avLst/>
              <a:gdLst/>
              <a:ahLst/>
              <a:cxnLst/>
              <a:rect l="l" t="t" r="r" b="b"/>
              <a:pathLst>
                <a:path w="854" h="769" extrusionOk="0">
                  <a:moveTo>
                    <a:pt x="411" y="1"/>
                  </a:moveTo>
                  <a:cubicBezTo>
                    <a:pt x="214" y="1"/>
                    <a:pt x="22" y="129"/>
                    <a:pt x="1" y="385"/>
                  </a:cubicBezTo>
                  <a:cubicBezTo>
                    <a:pt x="22" y="641"/>
                    <a:pt x="214" y="769"/>
                    <a:pt x="411" y="769"/>
                  </a:cubicBezTo>
                  <a:cubicBezTo>
                    <a:pt x="609" y="769"/>
                    <a:pt x="811" y="641"/>
                    <a:pt x="854" y="385"/>
                  </a:cubicBezTo>
                  <a:cubicBezTo>
                    <a:pt x="811" y="129"/>
                    <a:pt x="609" y="1"/>
                    <a:pt x="41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03"/>
            <p:cNvSpPr/>
            <p:nvPr/>
          </p:nvSpPr>
          <p:spPr>
            <a:xfrm>
              <a:off x="1111816" y="1435308"/>
              <a:ext cx="16925" cy="13456"/>
            </a:xfrm>
            <a:custGeom>
              <a:avLst/>
              <a:gdLst/>
              <a:ahLst/>
              <a:cxnLst/>
              <a:rect l="l" t="t" r="r" b="b"/>
              <a:pathLst>
                <a:path w="1054" h="838" extrusionOk="0">
                  <a:moveTo>
                    <a:pt x="457" y="1"/>
                  </a:moveTo>
                  <a:cubicBezTo>
                    <a:pt x="243" y="1"/>
                    <a:pt x="73" y="171"/>
                    <a:pt x="30" y="384"/>
                  </a:cubicBezTo>
                  <a:cubicBezTo>
                    <a:pt x="0" y="653"/>
                    <a:pt x="220" y="837"/>
                    <a:pt x="457" y="837"/>
                  </a:cubicBezTo>
                  <a:cubicBezTo>
                    <a:pt x="559" y="837"/>
                    <a:pt x="665" y="803"/>
                    <a:pt x="755" y="726"/>
                  </a:cubicBezTo>
                  <a:cubicBezTo>
                    <a:pt x="1054" y="470"/>
                    <a:pt x="840" y="1"/>
                    <a:pt x="457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03"/>
            <p:cNvSpPr/>
            <p:nvPr/>
          </p:nvSpPr>
          <p:spPr>
            <a:xfrm>
              <a:off x="1115910" y="1538060"/>
              <a:ext cx="16941" cy="14002"/>
            </a:xfrm>
            <a:custGeom>
              <a:avLst/>
              <a:gdLst/>
              <a:ahLst/>
              <a:cxnLst/>
              <a:rect l="l" t="t" r="r" b="b"/>
              <a:pathLst>
                <a:path w="1055" h="872" extrusionOk="0">
                  <a:moveTo>
                    <a:pt x="457" y="1"/>
                  </a:moveTo>
                  <a:cubicBezTo>
                    <a:pt x="244" y="1"/>
                    <a:pt x="31" y="171"/>
                    <a:pt x="31" y="385"/>
                  </a:cubicBezTo>
                  <a:cubicBezTo>
                    <a:pt x="0" y="661"/>
                    <a:pt x="235" y="872"/>
                    <a:pt x="481" y="872"/>
                  </a:cubicBezTo>
                  <a:cubicBezTo>
                    <a:pt x="576" y="872"/>
                    <a:pt x="673" y="840"/>
                    <a:pt x="756" y="769"/>
                  </a:cubicBezTo>
                  <a:cubicBezTo>
                    <a:pt x="1055" y="513"/>
                    <a:pt x="841" y="1"/>
                    <a:pt x="457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103"/>
            <p:cNvSpPr/>
            <p:nvPr/>
          </p:nvSpPr>
          <p:spPr>
            <a:xfrm>
              <a:off x="1534947" y="1296940"/>
              <a:ext cx="94547" cy="302106"/>
            </a:xfrm>
            <a:custGeom>
              <a:avLst/>
              <a:gdLst/>
              <a:ahLst/>
              <a:cxnLst/>
              <a:rect l="l" t="t" r="r" b="b"/>
              <a:pathLst>
                <a:path w="5888" h="18814" extrusionOk="0">
                  <a:moveTo>
                    <a:pt x="598" y="0"/>
                  </a:moveTo>
                  <a:lnTo>
                    <a:pt x="1" y="18813"/>
                  </a:lnTo>
                  <a:lnTo>
                    <a:pt x="5717" y="18813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103"/>
            <p:cNvSpPr/>
            <p:nvPr/>
          </p:nvSpPr>
          <p:spPr>
            <a:xfrm>
              <a:off x="1500696" y="1296940"/>
              <a:ext cx="50019" cy="302106"/>
            </a:xfrm>
            <a:custGeom>
              <a:avLst/>
              <a:gdLst/>
              <a:ahLst/>
              <a:cxnLst/>
              <a:rect l="l" t="t" r="r" b="b"/>
              <a:pathLst>
                <a:path w="3115" h="18814" extrusionOk="0">
                  <a:moveTo>
                    <a:pt x="2773" y="0"/>
                  </a:moveTo>
                  <a:lnTo>
                    <a:pt x="0" y="427"/>
                  </a:lnTo>
                  <a:lnTo>
                    <a:pt x="86" y="18813"/>
                  </a:lnTo>
                  <a:lnTo>
                    <a:pt x="3115" y="1881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103"/>
            <p:cNvSpPr/>
            <p:nvPr/>
          </p:nvSpPr>
          <p:spPr>
            <a:xfrm>
              <a:off x="1505497" y="1574366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005" y="1025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03"/>
            <p:cNvSpPr/>
            <p:nvPr/>
          </p:nvSpPr>
          <p:spPr>
            <a:xfrm>
              <a:off x="1505497" y="1542861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03"/>
            <p:cNvSpPr/>
            <p:nvPr/>
          </p:nvSpPr>
          <p:spPr>
            <a:xfrm>
              <a:off x="1505497" y="1311312"/>
              <a:ext cx="22609" cy="11674"/>
            </a:xfrm>
            <a:custGeom>
              <a:avLst/>
              <a:gdLst/>
              <a:ahLst/>
              <a:cxnLst/>
              <a:rect l="l" t="t" r="r" b="b"/>
              <a:pathLst>
                <a:path w="1408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408" y="726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03"/>
            <p:cNvSpPr/>
            <p:nvPr/>
          </p:nvSpPr>
          <p:spPr>
            <a:xfrm>
              <a:off x="1505497" y="1338722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03"/>
            <p:cNvSpPr/>
            <p:nvPr/>
          </p:nvSpPr>
          <p:spPr>
            <a:xfrm>
              <a:off x="1519869" y="1513395"/>
              <a:ext cx="4127" cy="23315"/>
            </a:xfrm>
            <a:custGeom>
              <a:avLst/>
              <a:gdLst/>
              <a:ahLst/>
              <a:cxnLst/>
              <a:rect l="l" t="t" r="r" b="b"/>
              <a:pathLst>
                <a:path w="257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57" y="145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03"/>
            <p:cNvSpPr/>
            <p:nvPr/>
          </p:nvSpPr>
          <p:spPr>
            <a:xfrm>
              <a:off x="1606194" y="1295559"/>
              <a:ext cx="112354" cy="303487"/>
            </a:xfrm>
            <a:custGeom>
              <a:avLst/>
              <a:gdLst/>
              <a:ahLst/>
              <a:cxnLst/>
              <a:rect l="l" t="t" r="r" b="b"/>
              <a:pathLst>
                <a:path w="6997" h="18900" extrusionOk="0">
                  <a:moveTo>
                    <a:pt x="214" y="1"/>
                  </a:moveTo>
                  <a:lnTo>
                    <a:pt x="0" y="18899"/>
                  </a:lnTo>
                  <a:lnTo>
                    <a:pt x="6698" y="18899"/>
                  </a:lnTo>
                  <a:lnTo>
                    <a:pt x="6997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03"/>
            <p:cNvSpPr/>
            <p:nvPr/>
          </p:nvSpPr>
          <p:spPr>
            <a:xfrm>
              <a:off x="1696614" y="1325699"/>
              <a:ext cx="107569" cy="273347"/>
            </a:xfrm>
            <a:custGeom>
              <a:avLst/>
              <a:gdLst/>
              <a:ahLst/>
              <a:cxnLst/>
              <a:rect l="l" t="t" r="r" b="b"/>
              <a:pathLst>
                <a:path w="6699" h="17023" extrusionOk="0">
                  <a:moveTo>
                    <a:pt x="214" y="1"/>
                  </a:moveTo>
                  <a:lnTo>
                    <a:pt x="0" y="17022"/>
                  </a:lnTo>
                  <a:lnTo>
                    <a:pt x="6698" y="17022"/>
                  </a:lnTo>
                  <a:lnTo>
                    <a:pt x="5717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03"/>
            <p:cNvSpPr/>
            <p:nvPr/>
          </p:nvSpPr>
          <p:spPr>
            <a:xfrm>
              <a:off x="1765805" y="1373663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5"/>
                  </a:lnTo>
                  <a:lnTo>
                    <a:pt x="9044" y="14035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03"/>
            <p:cNvSpPr/>
            <p:nvPr/>
          </p:nvSpPr>
          <p:spPr>
            <a:xfrm>
              <a:off x="1925417" y="1274331"/>
              <a:ext cx="122631" cy="324715"/>
            </a:xfrm>
            <a:custGeom>
              <a:avLst/>
              <a:gdLst/>
              <a:ahLst/>
              <a:cxnLst/>
              <a:rect l="l" t="t" r="r" b="b"/>
              <a:pathLst>
                <a:path w="7637" h="20222" extrusionOk="0">
                  <a:moveTo>
                    <a:pt x="469" y="0"/>
                  </a:moveTo>
                  <a:lnTo>
                    <a:pt x="0" y="20221"/>
                  </a:lnTo>
                  <a:lnTo>
                    <a:pt x="7636" y="20221"/>
                  </a:lnTo>
                  <a:lnTo>
                    <a:pt x="7210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03"/>
            <p:cNvSpPr/>
            <p:nvPr/>
          </p:nvSpPr>
          <p:spPr>
            <a:xfrm>
              <a:off x="1563722" y="1295559"/>
              <a:ext cx="60296" cy="303487"/>
            </a:xfrm>
            <a:custGeom>
              <a:avLst/>
              <a:gdLst/>
              <a:ahLst/>
              <a:cxnLst/>
              <a:rect l="l" t="t" r="r" b="b"/>
              <a:pathLst>
                <a:path w="3755" h="18900" extrusionOk="0">
                  <a:moveTo>
                    <a:pt x="0" y="1"/>
                  </a:moveTo>
                  <a:lnTo>
                    <a:pt x="128" y="18899"/>
                  </a:lnTo>
                  <a:lnTo>
                    <a:pt x="3754" y="18899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03"/>
            <p:cNvSpPr/>
            <p:nvPr/>
          </p:nvSpPr>
          <p:spPr>
            <a:xfrm>
              <a:off x="1630858" y="1325699"/>
              <a:ext cx="80159" cy="273347"/>
            </a:xfrm>
            <a:custGeom>
              <a:avLst/>
              <a:gdLst/>
              <a:ahLst/>
              <a:cxnLst/>
              <a:rect l="l" t="t" r="r" b="b"/>
              <a:pathLst>
                <a:path w="4992" h="17023" extrusionOk="0">
                  <a:moveTo>
                    <a:pt x="0" y="1"/>
                  </a:moveTo>
                  <a:lnTo>
                    <a:pt x="213" y="17022"/>
                  </a:lnTo>
                  <a:lnTo>
                    <a:pt x="4991" y="17022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03"/>
            <p:cNvSpPr/>
            <p:nvPr/>
          </p:nvSpPr>
          <p:spPr>
            <a:xfrm>
              <a:off x="1728809" y="1373663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5"/>
                  </a:lnTo>
                  <a:lnTo>
                    <a:pt x="3584" y="14035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03"/>
            <p:cNvSpPr/>
            <p:nvPr/>
          </p:nvSpPr>
          <p:spPr>
            <a:xfrm>
              <a:off x="1876088" y="1274331"/>
              <a:ext cx="63716" cy="324715"/>
            </a:xfrm>
            <a:custGeom>
              <a:avLst/>
              <a:gdLst/>
              <a:ahLst/>
              <a:cxnLst/>
              <a:rect l="l" t="t" r="r" b="b"/>
              <a:pathLst>
                <a:path w="3968" h="20222" extrusionOk="0">
                  <a:moveTo>
                    <a:pt x="3584" y="0"/>
                  </a:moveTo>
                  <a:lnTo>
                    <a:pt x="1" y="597"/>
                  </a:lnTo>
                  <a:lnTo>
                    <a:pt x="1" y="20221"/>
                  </a:lnTo>
                  <a:lnTo>
                    <a:pt x="3968" y="20221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03"/>
            <p:cNvSpPr/>
            <p:nvPr/>
          </p:nvSpPr>
          <p:spPr>
            <a:xfrm>
              <a:off x="1994593" y="1388725"/>
              <a:ext cx="50035" cy="210321"/>
            </a:xfrm>
            <a:custGeom>
              <a:avLst/>
              <a:gdLst/>
              <a:ahLst/>
              <a:cxnLst/>
              <a:rect l="l" t="t" r="r" b="b"/>
              <a:pathLst>
                <a:path w="3116" h="13098" extrusionOk="0">
                  <a:moveTo>
                    <a:pt x="171" y="1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03"/>
            <p:cNvSpPr/>
            <p:nvPr/>
          </p:nvSpPr>
          <p:spPr>
            <a:xfrm>
              <a:off x="1948010" y="1388725"/>
              <a:ext cx="60296" cy="210321"/>
            </a:xfrm>
            <a:custGeom>
              <a:avLst/>
              <a:gdLst/>
              <a:ahLst/>
              <a:cxnLst/>
              <a:rect l="l" t="t" r="r" b="b"/>
              <a:pathLst>
                <a:path w="3755" h="13098" extrusionOk="0">
                  <a:moveTo>
                    <a:pt x="1" y="1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03"/>
            <p:cNvSpPr/>
            <p:nvPr/>
          </p:nvSpPr>
          <p:spPr>
            <a:xfrm>
              <a:off x="2046651" y="1312002"/>
              <a:ext cx="56876" cy="287044"/>
            </a:xfrm>
            <a:custGeom>
              <a:avLst/>
              <a:gdLst/>
              <a:ahLst/>
              <a:cxnLst/>
              <a:rect l="l" t="t" r="r" b="b"/>
              <a:pathLst>
                <a:path w="3542" h="17876" extrusionOk="0">
                  <a:moveTo>
                    <a:pt x="385" y="1"/>
                  </a:moveTo>
                  <a:lnTo>
                    <a:pt x="1" y="17875"/>
                  </a:lnTo>
                  <a:lnTo>
                    <a:pt x="3457" y="17875"/>
                  </a:lnTo>
                  <a:lnTo>
                    <a:pt x="3542" y="29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03"/>
            <p:cNvSpPr/>
            <p:nvPr/>
          </p:nvSpPr>
          <p:spPr>
            <a:xfrm>
              <a:off x="2013781" y="1312002"/>
              <a:ext cx="47964" cy="287044"/>
            </a:xfrm>
            <a:custGeom>
              <a:avLst/>
              <a:gdLst/>
              <a:ahLst/>
              <a:cxnLst/>
              <a:rect l="l" t="t" r="r" b="b"/>
              <a:pathLst>
                <a:path w="2987" h="17876" extrusionOk="0">
                  <a:moveTo>
                    <a:pt x="2645" y="1"/>
                  </a:moveTo>
                  <a:lnTo>
                    <a:pt x="0" y="129"/>
                  </a:lnTo>
                  <a:lnTo>
                    <a:pt x="86" y="17875"/>
                  </a:lnTo>
                  <a:lnTo>
                    <a:pt x="2987" y="17875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03"/>
            <p:cNvSpPr/>
            <p:nvPr/>
          </p:nvSpPr>
          <p:spPr>
            <a:xfrm>
              <a:off x="2106947" y="1288719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0"/>
                  </a:moveTo>
                  <a:lnTo>
                    <a:pt x="597" y="19325"/>
                  </a:lnTo>
                  <a:lnTo>
                    <a:pt x="12073" y="19325"/>
                  </a:lnTo>
                  <a:lnTo>
                    <a:pt x="1254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03"/>
            <p:cNvSpPr/>
            <p:nvPr/>
          </p:nvSpPr>
          <p:spPr>
            <a:xfrm>
              <a:off x="2068586" y="1288719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0"/>
                  </a:moveTo>
                  <a:lnTo>
                    <a:pt x="171" y="19325"/>
                  </a:lnTo>
                  <a:lnTo>
                    <a:pt x="4693" y="1932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03"/>
            <p:cNvSpPr/>
            <p:nvPr/>
          </p:nvSpPr>
          <p:spPr>
            <a:xfrm>
              <a:off x="1576054" y="1540806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03"/>
            <p:cNvSpPr/>
            <p:nvPr/>
          </p:nvSpPr>
          <p:spPr>
            <a:xfrm>
              <a:off x="1576054" y="1570946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03"/>
            <p:cNvSpPr/>
            <p:nvPr/>
          </p:nvSpPr>
          <p:spPr>
            <a:xfrm>
              <a:off x="1587696" y="1509285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299" y="1281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03"/>
            <p:cNvSpPr/>
            <p:nvPr/>
          </p:nvSpPr>
          <p:spPr>
            <a:xfrm>
              <a:off x="1671949" y="1509285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1"/>
                  </a:moveTo>
                  <a:lnTo>
                    <a:pt x="1" y="1281"/>
                  </a:lnTo>
                  <a:lnTo>
                    <a:pt x="342" y="1281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03"/>
            <p:cNvSpPr/>
            <p:nvPr/>
          </p:nvSpPr>
          <p:spPr>
            <a:xfrm>
              <a:off x="1660998" y="1508610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41" y="128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03"/>
            <p:cNvSpPr/>
            <p:nvPr/>
          </p:nvSpPr>
          <p:spPr>
            <a:xfrm>
              <a:off x="1639754" y="1540806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03"/>
            <p:cNvSpPr/>
            <p:nvPr/>
          </p:nvSpPr>
          <p:spPr>
            <a:xfrm>
              <a:off x="1639754" y="1570946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03"/>
            <p:cNvSpPr/>
            <p:nvPr/>
          </p:nvSpPr>
          <p:spPr>
            <a:xfrm>
              <a:off x="2090504" y="1581222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103"/>
            <p:cNvSpPr/>
            <p:nvPr/>
          </p:nvSpPr>
          <p:spPr>
            <a:xfrm>
              <a:off x="2090504" y="1298996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0"/>
                  </a:moveTo>
                  <a:lnTo>
                    <a:pt x="0" y="725"/>
                  </a:lnTo>
                  <a:lnTo>
                    <a:pt x="1109" y="725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103"/>
            <p:cNvSpPr/>
            <p:nvPr/>
          </p:nvSpPr>
          <p:spPr>
            <a:xfrm>
              <a:off x="1971309" y="1433252"/>
              <a:ext cx="14404" cy="125377"/>
            </a:xfrm>
            <a:custGeom>
              <a:avLst/>
              <a:gdLst/>
              <a:ahLst/>
              <a:cxnLst/>
              <a:rect l="l" t="t" r="r" b="b"/>
              <a:pathLst>
                <a:path w="897" h="7808" extrusionOk="0">
                  <a:moveTo>
                    <a:pt x="0" y="1"/>
                  </a:moveTo>
                  <a:lnTo>
                    <a:pt x="128" y="7807"/>
                  </a:lnTo>
                  <a:lnTo>
                    <a:pt x="896" y="7807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03"/>
            <p:cNvSpPr/>
            <p:nvPr/>
          </p:nvSpPr>
          <p:spPr>
            <a:xfrm>
              <a:off x="1961033" y="1398311"/>
              <a:ext cx="30156" cy="16459"/>
            </a:xfrm>
            <a:custGeom>
              <a:avLst/>
              <a:gdLst/>
              <a:ahLst/>
              <a:cxnLst/>
              <a:rect l="l" t="t" r="r" b="b"/>
              <a:pathLst>
                <a:path w="1878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877" y="102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03"/>
            <p:cNvSpPr/>
            <p:nvPr/>
          </p:nvSpPr>
          <p:spPr>
            <a:xfrm>
              <a:off x="2019257" y="1573691"/>
              <a:ext cx="32902" cy="16443"/>
            </a:xfrm>
            <a:custGeom>
              <a:avLst/>
              <a:gdLst/>
              <a:ahLst/>
              <a:cxnLst/>
              <a:rect l="l" t="t" r="r" b="b"/>
              <a:pathLst>
                <a:path w="2049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2048" y="1024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03"/>
            <p:cNvSpPr/>
            <p:nvPr/>
          </p:nvSpPr>
          <p:spPr>
            <a:xfrm>
              <a:off x="2018567" y="1321589"/>
              <a:ext cx="30846" cy="17840"/>
            </a:xfrm>
            <a:custGeom>
              <a:avLst/>
              <a:gdLst/>
              <a:ahLst/>
              <a:cxnLst/>
              <a:rect l="l" t="t" r="r" b="b"/>
              <a:pathLst>
                <a:path w="1921" h="1111" extrusionOk="0">
                  <a:moveTo>
                    <a:pt x="1921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921" y="982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03"/>
            <p:cNvSpPr/>
            <p:nvPr/>
          </p:nvSpPr>
          <p:spPr>
            <a:xfrm>
              <a:off x="1961033" y="1573691"/>
              <a:ext cx="36322" cy="16443"/>
            </a:xfrm>
            <a:custGeom>
              <a:avLst/>
              <a:gdLst/>
              <a:ahLst/>
              <a:cxnLst/>
              <a:rect l="l" t="t" r="r" b="b"/>
              <a:pathLst>
                <a:path w="2262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261" y="1024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03"/>
            <p:cNvSpPr/>
            <p:nvPr/>
          </p:nvSpPr>
          <p:spPr>
            <a:xfrm>
              <a:off x="1882945" y="1570946"/>
              <a:ext cx="46599" cy="18514"/>
            </a:xfrm>
            <a:custGeom>
              <a:avLst/>
              <a:gdLst/>
              <a:ahLst/>
              <a:cxnLst/>
              <a:rect l="l" t="t" r="r" b="b"/>
              <a:pathLst>
                <a:path w="2902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901" y="1152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03"/>
            <p:cNvSpPr/>
            <p:nvPr/>
          </p:nvSpPr>
          <p:spPr>
            <a:xfrm>
              <a:off x="1738395" y="1378448"/>
              <a:ext cx="32902" cy="23315"/>
            </a:xfrm>
            <a:custGeom>
              <a:avLst/>
              <a:gdLst/>
              <a:ahLst/>
              <a:cxnLst/>
              <a:rect l="l" t="t" r="r" b="b"/>
              <a:pathLst>
                <a:path w="2049" h="1452" extrusionOk="0">
                  <a:moveTo>
                    <a:pt x="1" y="1"/>
                  </a:moveTo>
                  <a:lnTo>
                    <a:pt x="1" y="1366"/>
                  </a:lnTo>
                  <a:lnTo>
                    <a:pt x="2048" y="1451"/>
                  </a:lnTo>
                  <a:lnTo>
                    <a:pt x="2048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03"/>
            <p:cNvSpPr/>
            <p:nvPr/>
          </p:nvSpPr>
          <p:spPr>
            <a:xfrm>
              <a:off x="1737721" y="1568200"/>
              <a:ext cx="48638" cy="23315"/>
            </a:xfrm>
            <a:custGeom>
              <a:avLst/>
              <a:gdLst/>
              <a:ahLst/>
              <a:cxnLst/>
              <a:rect l="l" t="t" r="r" b="b"/>
              <a:pathLst>
                <a:path w="3029" h="1452" extrusionOk="0">
                  <a:moveTo>
                    <a:pt x="0" y="1"/>
                  </a:moveTo>
                  <a:lnTo>
                    <a:pt x="0" y="1366"/>
                  </a:lnTo>
                  <a:lnTo>
                    <a:pt x="3029" y="1451"/>
                  </a:lnTo>
                  <a:lnTo>
                    <a:pt x="3029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03"/>
            <p:cNvSpPr/>
            <p:nvPr/>
          </p:nvSpPr>
          <p:spPr>
            <a:xfrm>
              <a:off x="2095289" y="1561359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5"/>
                  </a:lnTo>
                  <a:lnTo>
                    <a:pt x="897" y="72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03"/>
            <p:cNvSpPr/>
            <p:nvPr/>
          </p:nvSpPr>
          <p:spPr>
            <a:xfrm>
              <a:off x="1656197" y="1344198"/>
              <a:ext cx="27410" cy="23091"/>
            </a:xfrm>
            <a:custGeom>
              <a:avLst/>
              <a:gdLst/>
              <a:ahLst/>
              <a:cxnLst/>
              <a:rect l="l" t="t" r="r" b="b"/>
              <a:pathLst>
                <a:path w="1707" h="1438" extrusionOk="0">
                  <a:moveTo>
                    <a:pt x="768" y="1"/>
                  </a:moveTo>
                  <a:cubicBezTo>
                    <a:pt x="342" y="1"/>
                    <a:pt x="0" y="385"/>
                    <a:pt x="43" y="811"/>
                  </a:cubicBezTo>
                  <a:cubicBezTo>
                    <a:pt x="98" y="1195"/>
                    <a:pt x="435" y="1438"/>
                    <a:pt x="770" y="1438"/>
                  </a:cubicBezTo>
                  <a:cubicBezTo>
                    <a:pt x="957" y="1438"/>
                    <a:pt x="1143" y="1363"/>
                    <a:pt x="1280" y="1195"/>
                  </a:cubicBezTo>
                  <a:cubicBezTo>
                    <a:pt x="1707" y="726"/>
                    <a:pt x="1366" y="1"/>
                    <a:pt x="768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03"/>
            <p:cNvSpPr/>
            <p:nvPr/>
          </p:nvSpPr>
          <p:spPr>
            <a:xfrm>
              <a:off x="1574673" y="1307201"/>
              <a:ext cx="26736" cy="23267"/>
            </a:xfrm>
            <a:custGeom>
              <a:avLst/>
              <a:gdLst/>
              <a:ahLst/>
              <a:cxnLst/>
              <a:rect l="l" t="t" r="r" b="b"/>
              <a:pathLst>
                <a:path w="1665" h="1449" extrusionOk="0">
                  <a:moveTo>
                    <a:pt x="726" y="1"/>
                  </a:moveTo>
                  <a:cubicBezTo>
                    <a:pt x="299" y="44"/>
                    <a:pt x="1" y="385"/>
                    <a:pt x="1" y="812"/>
                  </a:cubicBezTo>
                  <a:cubicBezTo>
                    <a:pt x="55" y="1215"/>
                    <a:pt x="380" y="1449"/>
                    <a:pt x="720" y="1449"/>
                  </a:cubicBezTo>
                  <a:cubicBezTo>
                    <a:pt x="919" y="1449"/>
                    <a:pt x="1123" y="1369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03"/>
            <p:cNvSpPr/>
            <p:nvPr/>
          </p:nvSpPr>
          <p:spPr>
            <a:xfrm>
              <a:off x="1902118" y="1303781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1"/>
                  </a:moveTo>
                  <a:cubicBezTo>
                    <a:pt x="214" y="1"/>
                    <a:pt x="1" y="171"/>
                    <a:pt x="1" y="427"/>
                  </a:cubicBezTo>
                  <a:cubicBezTo>
                    <a:pt x="29" y="686"/>
                    <a:pt x="232" y="848"/>
                    <a:pt x="453" y="848"/>
                  </a:cubicBezTo>
                  <a:cubicBezTo>
                    <a:pt x="560" y="848"/>
                    <a:pt x="671" y="810"/>
                    <a:pt x="768" y="726"/>
                  </a:cubicBezTo>
                  <a:cubicBezTo>
                    <a:pt x="1024" y="427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03"/>
            <p:cNvSpPr/>
            <p:nvPr/>
          </p:nvSpPr>
          <p:spPr>
            <a:xfrm>
              <a:off x="1904173" y="1409279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70" y="0"/>
                  </a:moveTo>
                  <a:cubicBezTo>
                    <a:pt x="214" y="43"/>
                    <a:pt x="1" y="214"/>
                    <a:pt x="43" y="470"/>
                  </a:cubicBezTo>
                  <a:cubicBezTo>
                    <a:pt x="43" y="718"/>
                    <a:pt x="240" y="878"/>
                    <a:pt x="449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54" y="0"/>
                    <a:pt x="470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03"/>
            <p:cNvSpPr/>
            <p:nvPr/>
          </p:nvSpPr>
          <p:spPr>
            <a:xfrm>
              <a:off x="1908284" y="1528473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27" y="0"/>
                  </a:moveTo>
                  <a:cubicBezTo>
                    <a:pt x="214" y="0"/>
                    <a:pt x="1" y="214"/>
                    <a:pt x="1" y="470"/>
                  </a:cubicBezTo>
                  <a:cubicBezTo>
                    <a:pt x="28" y="718"/>
                    <a:pt x="235" y="878"/>
                    <a:pt x="447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03"/>
            <p:cNvSpPr/>
            <p:nvPr/>
          </p:nvSpPr>
          <p:spPr>
            <a:xfrm>
              <a:off x="817722" y="2664927"/>
              <a:ext cx="119901" cy="278148"/>
            </a:xfrm>
            <a:custGeom>
              <a:avLst/>
              <a:gdLst/>
              <a:ahLst/>
              <a:cxnLst/>
              <a:rect l="l" t="t" r="r" b="b"/>
              <a:pathLst>
                <a:path w="7467" h="17322" extrusionOk="0">
                  <a:moveTo>
                    <a:pt x="470" y="1"/>
                  </a:moveTo>
                  <a:lnTo>
                    <a:pt x="1" y="17321"/>
                  </a:lnTo>
                  <a:lnTo>
                    <a:pt x="7466" y="1732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03"/>
            <p:cNvSpPr/>
            <p:nvPr/>
          </p:nvSpPr>
          <p:spPr>
            <a:xfrm>
              <a:off x="769775" y="2664927"/>
              <a:ext cx="61677" cy="278148"/>
            </a:xfrm>
            <a:custGeom>
              <a:avLst/>
              <a:gdLst/>
              <a:ahLst/>
              <a:cxnLst/>
              <a:rect l="l" t="t" r="r" b="b"/>
              <a:pathLst>
                <a:path w="3841" h="17322" extrusionOk="0">
                  <a:moveTo>
                    <a:pt x="3499" y="1"/>
                  </a:moveTo>
                  <a:lnTo>
                    <a:pt x="1" y="470"/>
                  </a:lnTo>
                  <a:lnTo>
                    <a:pt x="1" y="17321"/>
                  </a:lnTo>
                  <a:lnTo>
                    <a:pt x="3840" y="173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03"/>
            <p:cNvSpPr/>
            <p:nvPr/>
          </p:nvSpPr>
          <p:spPr>
            <a:xfrm>
              <a:off x="885549" y="2733428"/>
              <a:ext cx="48654" cy="209647"/>
            </a:xfrm>
            <a:custGeom>
              <a:avLst/>
              <a:gdLst/>
              <a:ahLst/>
              <a:cxnLst/>
              <a:rect l="l" t="t" r="r" b="b"/>
              <a:pathLst>
                <a:path w="3030" h="13056" extrusionOk="0">
                  <a:moveTo>
                    <a:pt x="128" y="1"/>
                  </a:moveTo>
                  <a:lnTo>
                    <a:pt x="0" y="13055"/>
                  </a:lnTo>
                  <a:lnTo>
                    <a:pt x="2731" y="13055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03"/>
            <p:cNvSpPr/>
            <p:nvPr/>
          </p:nvSpPr>
          <p:spPr>
            <a:xfrm>
              <a:off x="839641" y="2733428"/>
              <a:ext cx="58931" cy="209647"/>
            </a:xfrm>
            <a:custGeom>
              <a:avLst/>
              <a:gdLst/>
              <a:ahLst/>
              <a:cxnLst/>
              <a:rect l="l" t="t" r="r" b="b"/>
              <a:pathLst>
                <a:path w="3670" h="13056" extrusionOk="0">
                  <a:moveTo>
                    <a:pt x="1" y="1"/>
                  </a:moveTo>
                  <a:lnTo>
                    <a:pt x="428" y="13055"/>
                  </a:lnTo>
                  <a:lnTo>
                    <a:pt x="3670" y="13055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03"/>
            <p:cNvSpPr/>
            <p:nvPr/>
          </p:nvSpPr>
          <p:spPr>
            <a:xfrm>
              <a:off x="936243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4" y="0"/>
                  </a:moveTo>
                  <a:lnTo>
                    <a:pt x="0" y="17790"/>
                  </a:lnTo>
                  <a:lnTo>
                    <a:pt x="3370" y="17790"/>
                  </a:lnTo>
                  <a:lnTo>
                    <a:pt x="3498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03"/>
            <p:cNvSpPr/>
            <p:nvPr/>
          </p:nvSpPr>
          <p:spPr>
            <a:xfrm>
              <a:off x="904048" y="2657396"/>
              <a:ext cx="46583" cy="285679"/>
            </a:xfrm>
            <a:custGeom>
              <a:avLst/>
              <a:gdLst/>
              <a:ahLst/>
              <a:cxnLst/>
              <a:rect l="l" t="t" r="r" b="b"/>
              <a:pathLst>
                <a:path w="2901" h="17791" extrusionOk="0">
                  <a:moveTo>
                    <a:pt x="2602" y="0"/>
                  </a:moveTo>
                  <a:lnTo>
                    <a:pt x="0" y="128"/>
                  </a:lnTo>
                  <a:lnTo>
                    <a:pt x="85" y="17790"/>
                  </a:lnTo>
                  <a:lnTo>
                    <a:pt x="2901" y="17790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03"/>
            <p:cNvSpPr/>
            <p:nvPr/>
          </p:nvSpPr>
          <p:spPr>
            <a:xfrm>
              <a:off x="981445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1" y="1"/>
                  </a:moveTo>
                  <a:lnTo>
                    <a:pt x="385" y="19241"/>
                  </a:lnTo>
                  <a:lnTo>
                    <a:pt x="7466" y="19241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03"/>
            <p:cNvSpPr/>
            <p:nvPr/>
          </p:nvSpPr>
          <p:spPr>
            <a:xfrm>
              <a:off x="957471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1" y="1"/>
                  </a:moveTo>
                  <a:lnTo>
                    <a:pt x="86" y="19241"/>
                  </a:lnTo>
                  <a:lnTo>
                    <a:pt x="2176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03"/>
            <p:cNvSpPr/>
            <p:nvPr/>
          </p:nvSpPr>
          <p:spPr>
            <a:xfrm>
              <a:off x="1049946" y="2642318"/>
              <a:ext cx="135654" cy="300757"/>
            </a:xfrm>
            <a:custGeom>
              <a:avLst/>
              <a:gdLst/>
              <a:ahLst/>
              <a:cxnLst/>
              <a:rect l="l" t="t" r="r" b="b"/>
              <a:pathLst>
                <a:path w="8448" h="18730" extrusionOk="0">
                  <a:moveTo>
                    <a:pt x="897" y="1"/>
                  </a:moveTo>
                  <a:lnTo>
                    <a:pt x="1" y="18729"/>
                  </a:lnTo>
                  <a:lnTo>
                    <a:pt x="8192" y="18729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03"/>
            <p:cNvSpPr/>
            <p:nvPr/>
          </p:nvSpPr>
          <p:spPr>
            <a:xfrm>
              <a:off x="1001308" y="2642318"/>
              <a:ext cx="71263" cy="300757"/>
            </a:xfrm>
            <a:custGeom>
              <a:avLst/>
              <a:gdLst/>
              <a:ahLst/>
              <a:cxnLst/>
              <a:rect l="l" t="t" r="r" b="b"/>
              <a:pathLst>
                <a:path w="4438" h="18730" extrusionOk="0">
                  <a:moveTo>
                    <a:pt x="3968" y="1"/>
                  </a:moveTo>
                  <a:lnTo>
                    <a:pt x="1" y="470"/>
                  </a:lnTo>
                  <a:lnTo>
                    <a:pt x="129" y="18729"/>
                  </a:lnTo>
                  <a:lnTo>
                    <a:pt x="4438" y="18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03"/>
            <p:cNvSpPr/>
            <p:nvPr/>
          </p:nvSpPr>
          <p:spPr>
            <a:xfrm>
              <a:off x="965002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03"/>
            <p:cNvSpPr/>
            <p:nvPr/>
          </p:nvSpPr>
          <p:spPr>
            <a:xfrm>
              <a:off x="965002" y="2645064"/>
              <a:ext cx="11674" cy="10983"/>
            </a:xfrm>
            <a:custGeom>
              <a:avLst/>
              <a:gdLst/>
              <a:ahLst/>
              <a:cxnLst/>
              <a:rect l="l" t="t" r="r" b="b"/>
              <a:pathLst>
                <a:path w="727" h="684" extrusionOk="0">
                  <a:moveTo>
                    <a:pt x="1" y="1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103"/>
            <p:cNvSpPr/>
            <p:nvPr/>
          </p:nvSpPr>
          <p:spPr>
            <a:xfrm>
              <a:off x="1008855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858" y="1024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103"/>
            <p:cNvSpPr/>
            <p:nvPr/>
          </p:nvSpPr>
          <p:spPr>
            <a:xfrm>
              <a:off x="862250" y="2777956"/>
              <a:ext cx="14404" cy="124703"/>
            </a:xfrm>
            <a:custGeom>
              <a:avLst/>
              <a:gdLst/>
              <a:ahLst/>
              <a:cxnLst/>
              <a:rect l="l" t="t" r="r" b="b"/>
              <a:pathLst>
                <a:path w="897" h="7766" extrusionOk="0">
                  <a:moveTo>
                    <a:pt x="1" y="1"/>
                  </a:moveTo>
                  <a:lnTo>
                    <a:pt x="129" y="7765"/>
                  </a:lnTo>
                  <a:lnTo>
                    <a:pt x="897" y="776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103"/>
            <p:cNvSpPr/>
            <p:nvPr/>
          </p:nvSpPr>
          <p:spPr>
            <a:xfrm>
              <a:off x="852664" y="2743705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835" y="1025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103"/>
            <p:cNvSpPr/>
            <p:nvPr/>
          </p:nvSpPr>
          <p:spPr>
            <a:xfrm>
              <a:off x="909523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005" y="98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103"/>
            <p:cNvSpPr/>
            <p:nvPr/>
          </p:nvSpPr>
          <p:spPr>
            <a:xfrm>
              <a:off x="908833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8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878" y="98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103"/>
            <p:cNvSpPr/>
            <p:nvPr/>
          </p:nvSpPr>
          <p:spPr>
            <a:xfrm>
              <a:off x="852664" y="2918395"/>
              <a:ext cx="35632" cy="15768"/>
            </a:xfrm>
            <a:custGeom>
              <a:avLst/>
              <a:gdLst/>
              <a:ahLst/>
              <a:cxnLst/>
              <a:rect l="l" t="t" r="r" b="b"/>
              <a:pathLst>
                <a:path w="2219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219" y="981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103"/>
            <p:cNvSpPr/>
            <p:nvPr/>
          </p:nvSpPr>
          <p:spPr>
            <a:xfrm>
              <a:off x="775941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859" y="1024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103"/>
            <p:cNvSpPr/>
            <p:nvPr/>
          </p:nvSpPr>
          <p:spPr>
            <a:xfrm>
              <a:off x="1008855" y="2887564"/>
              <a:ext cx="45908" cy="11658"/>
            </a:xfrm>
            <a:custGeom>
              <a:avLst/>
              <a:gdLst/>
              <a:ahLst/>
              <a:cxnLst/>
              <a:rect l="l" t="t" r="r" b="b"/>
              <a:pathLst>
                <a:path w="2859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858" y="7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103"/>
            <p:cNvSpPr/>
            <p:nvPr/>
          </p:nvSpPr>
          <p:spPr>
            <a:xfrm>
              <a:off x="1008855" y="2657396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103"/>
            <p:cNvSpPr/>
            <p:nvPr/>
          </p:nvSpPr>
          <p:spPr>
            <a:xfrm>
              <a:off x="1008855" y="2684116"/>
              <a:ext cx="38377" cy="11658"/>
            </a:xfrm>
            <a:custGeom>
              <a:avLst/>
              <a:gdLst/>
              <a:ahLst/>
              <a:cxnLst/>
              <a:rect l="l" t="t" r="r" b="b"/>
              <a:pathLst>
                <a:path w="2390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389" y="725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103"/>
            <p:cNvSpPr/>
            <p:nvPr/>
          </p:nvSpPr>
          <p:spPr>
            <a:xfrm>
              <a:off x="1028718" y="2858115"/>
              <a:ext cx="5492" cy="22609"/>
            </a:xfrm>
            <a:custGeom>
              <a:avLst/>
              <a:gdLst/>
              <a:ahLst/>
              <a:cxnLst/>
              <a:rect l="l" t="t" r="r" b="b"/>
              <a:pathLst>
                <a:path w="342" h="1408" extrusionOk="0">
                  <a:moveTo>
                    <a:pt x="0" y="0"/>
                  </a:moveTo>
                  <a:lnTo>
                    <a:pt x="0" y="1408"/>
                  </a:lnTo>
                  <a:lnTo>
                    <a:pt x="342" y="1408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103"/>
            <p:cNvSpPr/>
            <p:nvPr/>
          </p:nvSpPr>
          <p:spPr>
            <a:xfrm>
              <a:off x="968438" y="2906062"/>
              <a:ext cx="8912" cy="10967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55" y="68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103"/>
            <p:cNvSpPr/>
            <p:nvPr/>
          </p:nvSpPr>
          <p:spPr>
            <a:xfrm>
              <a:off x="790328" y="2689591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1"/>
                  </a:moveTo>
                  <a:cubicBezTo>
                    <a:pt x="128" y="1"/>
                    <a:pt x="0" y="171"/>
                    <a:pt x="0" y="384"/>
                  </a:cubicBezTo>
                  <a:cubicBezTo>
                    <a:pt x="0" y="598"/>
                    <a:pt x="128" y="768"/>
                    <a:pt x="342" y="768"/>
                  </a:cubicBezTo>
                  <a:cubicBezTo>
                    <a:pt x="768" y="683"/>
                    <a:pt x="768" y="43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103"/>
            <p:cNvSpPr/>
            <p:nvPr/>
          </p:nvSpPr>
          <p:spPr>
            <a:xfrm>
              <a:off x="791693" y="2780011"/>
              <a:ext cx="12429" cy="8719"/>
            </a:xfrm>
            <a:custGeom>
              <a:avLst/>
              <a:gdLst/>
              <a:ahLst/>
              <a:cxnLst/>
              <a:rect l="l" t="t" r="r" b="b"/>
              <a:pathLst>
                <a:path w="774" h="543" extrusionOk="0">
                  <a:moveTo>
                    <a:pt x="342" y="1"/>
                  </a:moveTo>
                  <a:cubicBezTo>
                    <a:pt x="171" y="43"/>
                    <a:pt x="1" y="214"/>
                    <a:pt x="43" y="385"/>
                  </a:cubicBezTo>
                  <a:cubicBezTo>
                    <a:pt x="53" y="498"/>
                    <a:pt x="100" y="543"/>
                    <a:pt x="162" y="543"/>
                  </a:cubicBezTo>
                  <a:cubicBezTo>
                    <a:pt x="379" y="543"/>
                    <a:pt x="773" y="1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103"/>
            <p:cNvSpPr/>
            <p:nvPr/>
          </p:nvSpPr>
          <p:spPr>
            <a:xfrm>
              <a:off x="795130" y="2882763"/>
              <a:ext cx="12332" cy="12348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41" y="1"/>
                  </a:moveTo>
                  <a:cubicBezTo>
                    <a:pt x="128" y="1"/>
                    <a:pt x="0" y="172"/>
                    <a:pt x="0" y="385"/>
                  </a:cubicBezTo>
                  <a:cubicBezTo>
                    <a:pt x="0" y="555"/>
                    <a:pt x="128" y="726"/>
                    <a:pt x="341" y="769"/>
                  </a:cubicBezTo>
                  <a:cubicBezTo>
                    <a:pt x="768" y="683"/>
                    <a:pt x="768" y="44"/>
                    <a:pt x="34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103"/>
            <p:cNvSpPr/>
            <p:nvPr/>
          </p:nvSpPr>
          <p:spPr>
            <a:xfrm>
              <a:off x="1137636" y="2641644"/>
              <a:ext cx="108934" cy="301431"/>
            </a:xfrm>
            <a:custGeom>
              <a:avLst/>
              <a:gdLst/>
              <a:ahLst/>
              <a:cxnLst/>
              <a:rect l="l" t="t" r="r" b="b"/>
              <a:pathLst>
                <a:path w="6784" h="18772" extrusionOk="0">
                  <a:moveTo>
                    <a:pt x="171" y="0"/>
                  </a:moveTo>
                  <a:lnTo>
                    <a:pt x="0" y="18771"/>
                  </a:lnTo>
                  <a:lnTo>
                    <a:pt x="6485" y="18771"/>
                  </a:lnTo>
                  <a:lnTo>
                    <a:pt x="6783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103"/>
            <p:cNvSpPr/>
            <p:nvPr/>
          </p:nvSpPr>
          <p:spPr>
            <a:xfrm>
              <a:off x="1225310" y="2671783"/>
              <a:ext cx="104149" cy="271291"/>
            </a:xfrm>
            <a:custGeom>
              <a:avLst/>
              <a:gdLst/>
              <a:ahLst/>
              <a:cxnLst/>
              <a:rect l="l" t="t" r="r" b="b"/>
              <a:pathLst>
                <a:path w="6486" h="16895" extrusionOk="0">
                  <a:moveTo>
                    <a:pt x="172" y="0"/>
                  </a:moveTo>
                  <a:lnTo>
                    <a:pt x="1" y="16894"/>
                  </a:lnTo>
                  <a:lnTo>
                    <a:pt x="6485" y="16894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103"/>
            <p:cNvSpPr/>
            <p:nvPr/>
          </p:nvSpPr>
          <p:spPr>
            <a:xfrm>
              <a:off x="1292446" y="2641644"/>
              <a:ext cx="147986" cy="301431"/>
            </a:xfrm>
            <a:custGeom>
              <a:avLst/>
              <a:gdLst/>
              <a:ahLst/>
              <a:cxnLst/>
              <a:rect l="l" t="t" r="r" b="b"/>
              <a:pathLst>
                <a:path w="9216" h="18772" extrusionOk="0">
                  <a:moveTo>
                    <a:pt x="1" y="0"/>
                  </a:moveTo>
                  <a:lnTo>
                    <a:pt x="854" y="18771"/>
                  </a:lnTo>
                  <a:lnTo>
                    <a:pt x="9215" y="18771"/>
                  </a:lnTo>
                  <a:lnTo>
                    <a:pt x="8917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103"/>
            <p:cNvSpPr/>
            <p:nvPr/>
          </p:nvSpPr>
          <p:spPr>
            <a:xfrm>
              <a:off x="1095854" y="2641644"/>
              <a:ext cx="58915" cy="301431"/>
            </a:xfrm>
            <a:custGeom>
              <a:avLst/>
              <a:gdLst/>
              <a:ahLst/>
              <a:cxnLst/>
              <a:rect l="l" t="t" r="r" b="b"/>
              <a:pathLst>
                <a:path w="3669" h="18772" extrusionOk="0">
                  <a:moveTo>
                    <a:pt x="0" y="0"/>
                  </a:moveTo>
                  <a:lnTo>
                    <a:pt x="128" y="18771"/>
                  </a:lnTo>
                  <a:lnTo>
                    <a:pt x="3669" y="18771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103"/>
            <p:cNvSpPr/>
            <p:nvPr/>
          </p:nvSpPr>
          <p:spPr>
            <a:xfrm>
              <a:off x="1160919" y="2671783"/>
              <a:ext cx="78120" cy="271291"/>
            </a:xfrm>
            <a:custGeom>
              <a:avLst/>
              <a:gdLst/>
              <a:ahLst/>
              <a:cxnLst/>
              <a:rect l="l" t="t" r="r" b="b"/>
              <a:pathLst>
                <a:path w="4865" h="16895" extrusionOk="0">
                  <a:moveTo>
                    <a:pt x="1" y="0"/>
                  </a:moveTo>
                  <a:lnTo>
                    <a:pt x="214" y="16894"/>
                  </a:lnTo>
                  <a:lnTo>
                    <a:pt x="4864" y="16894"/>
                  </a:lnTo>
                  <a:lnTo>
                    <a:pt x="4438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103"/>
            <p:cNvSpPr/>
            <p:nvPr/>
          </p:nvSpPr>
          <p:spPr>
            <a:xfrm>
              <a:off x="1254775" y="2641644"/>
              <a:ext cx="78104" cy="301431"/>
            </a:xfrm>
            <a:custGeom>
              <a:avLst/>
              <a:gdLst/>
              <a:ahLst/>
              <a:cxnLst/>
              <a:rect l="l" t="t" r="r" b="b"/>
              <a:pathLst>
                <a:path w="4864" h="18772" extrusionOk="0">
                  <a:moveTo>
                    <a:pt x="171" y="0"/>
                  </a:moveTo>
                  <a:lnTo>
                    <a:pt x="0" y="18771"/>
                  </a:lnTo>
                  <a:lnTo>
                    <a:pt x="4394" y="18771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103"/>
            <p:cNvSpPr/>
            <p:nvPr/>
          </p:nvSpPr>
          <p:spPr>
            <a:xfrm>
              <a:off x="1108171" y="2885509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103"/>
            <p:cNvSpPr/>
            <p:nvPr/>
          </p:nvSpPr>
          <p:spPr>
            <a:xfrm>
              <a:off x="1108171" y="2915649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103"/>
            <p:cNvSpPr/>
            <p:nvPr/>
          </p:nvSpPr>
          <p:spPr>
            <a:xfrm>
              <a:off x="1119138" y="2853314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103"/>
            <p:cNvSpPr/>
            <p:nvPr/>
          </p:nvSpPr>
          <p:spPr>
            <a:xfrm>
              <a:off x="1201336" y="2853314"/>
              <a:ext cx="5508" cy="20570"/>
            </a:xfrm>
            <a:custGeom>
              <a:avLst/>
              <a:gdLst/>
              <a:ahLst/>
              <a:cxnLst/>
              <a:rect l="l" t="t" r="r" b="b"/>
              <a:pathLst>
                <a:path w="343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103"/>
            <p:cNvSpPr/>
            <p:nvPr/>
          </p:nvSpPr>
          <p:spPr>
            <a:xfrm>
              <a:off x="1191059" y="2853314"/>
              <a:ext cx="4817" cy="20570"/>
            </a:xfrm>
            <a:custGeom>
              <a:avLst/>
              <a:gdLst/>
              <a:ahLst/>
              <a:cxnLst/>
              <a:rect l="l" t="t" r="r" b="b"/>
              <a:pathLst>
                <a:path w="300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00" y="128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103"/>
            <p:cNvSpPr/>
            <p:nvPr/>
          </p:nvSpPr>
          <p:spPr>
            <a:xfrm>
              <a:off x="1169831" y="288550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03"/>
            <p:cNvSpPr/>
            <p:nvPr/>
          </p:nvSpPr>
          <p:spPr>
            <a:xfrm>
              <a:off x="1169831" y="291564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03"/>
            <p:cNvSpPr/>
            <p:nvPr/>
          </p:nvSpPr>
          <p:spPr>
            <a:xfrm>
              <a:off x="1264362" y="2648484"/>
              <a:ext cx="56876" cy="30846"/>
            </a:xfrm>
            <a:custGeom>
              <a:avLst/>
              <a:gdLst/>
              <a:ahLst/>
              <a:cxnLst/>
              <a:rect l="l" t="t" r="r" b="b"/>
              <a:pathLst>
                <a:path w="3542" h="1921" extrusionOk="0">
                  <a:moveTo>
                    <a:pt x="1" y="1"/>
                  </a:moveTo>
                  <a:lnTo>
                    <a:pt x="1" y="1835"/>
                  </a:lnTo>
                  <a:lnTo>
                    <a:pt x="3541" y="1921"/>
                  </a:lnTo>
                  <a:lnTo>
                    <a:pt x="3541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03"/>
            <p:cNvSpPr/>
            <p:nvPr/>
          </p:nvSpPr>
          <p:spPr>
            <a:xfrm>
              <a:off x="1263671" y="2901952"/>
              <a:ext cx="50035" cy="30846"/>
            </a:xfrm>
            <a:custGeom>
              <a:avLst/>
              <a:gdLst/>
              <a:ahLst/>
              <a:cxnLst/>
              <a:rect l="l" t="t" r="r" b="b"/>
              <a:pathLst>
                <a:path w="3116" h="1921" extrusionOk="0">
                  <a:moveTo>
                    <a:pt x="1" y="0"/>
                  </a:moveTo>
                  <a:lnTo>
                    <a:pt x="1" y="1835"/>
                  </a:lnTo>
                  <a:lnTo>
                    <a:pt x="3115" y="1920"/>
                  </a:lnTo>
                  <a:lnTo>
                    <a:pt x="3115" y="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03"/>
            <p:cNvSpPr/>
            <p:nvPr/>
          </p:nvSpPr>
          <p:spPr>
            <a:xfrm>
              <a:off x="1186274" y="2689591"/>
              <a:ext cx="26045" cy="22416"/>
            </a:xfrm>
            <a:custGeom>
              <a:avLst/>
              <a:gdLst/>
              <a:ahLst/>
              <a:cxnLst/>
              <a:rect l="l" t="t" r="r" b="b"/>
              <a:pathLst>
                <a:path w="1622" h="1396" extrusionOk="0">
                  <a:moveTo>
                    <a:pt x="725" y="1"/>
                  </a:moveTo>
                  <a:cubicBezTo>
                    <a:pt x="299" y="1"/>
                    <a:pt x="0" y="384"/>
                    <a:pt x="0" y="768"/>
                  </a:cubicBezTo>
                  <a:cubicBezTo>
                    <a:pt x="55" y="1152"/>
                    <a:pt x="392" y="1395"/>
                    <a:pt x="727" y="1395"/>
                  </a:cubicBezTo>
                  <a:cubicBezTo>
                    <a:pt x="914" y="1395"/>
                    <a:pt x="1100" y="1320"/>
                    <a:pt x="1237" y="1152"/>
                  </a:cubicBezTo>
                  <a:cubicBezTo>
                    <a:pt x="1621" y="683"/>
                    <a:pt x="1323" y="1"/>
                    <a:pt x="725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03"/>
            <p:cNvSpPr/>
            <p:nvPr/>
          </p:nvSpPr>
          <p:spPr>
            <a:xfrm>
              <a:off x="1106115" y="2653285"/>
              <a:ext cx="26736" cy="22416"/>
            </a:xfrm>
            <a:custGeom>
              <a:avLst/>
              <a:gdLst/>
              <a:ahLst/>
              <a:cxnLst/>
              <a:rect l="l" t="t" r="r" b="b"/>
              <a:pathLst>
                <a:path w="1665" h="1396" extrusionOk="0">
                  <a:moveTo>
                    <a:pt x="726" y="0"/>
                  </a:moveTo>
                  <a:cubicBezTo>
                    <a:pt x="342" y="0"/>
                    <a:pt x="1" y="384"/>
                    <a:pt x="44" y="768"/>
                  </a:cubicBezTo>
                  <a:cubicBezTo>
                    <a:pt x="98" y="1152"/>
                    <a:pt x="418" y="1395"/>
                    <a:pt x="752" y="1395"/>
                  </a:cubicBezTo>
                  <a:cubicBezTo>
                    <a:pt x="938" y="1395"/>
                    <a:pt x="1128" y="1320"/>
                    <a:pt x="1281" y="1152"/>
                  </a:cubicBezTo>
                  <a:cubicBezTo>
                    <a:pt x="1665" y="683"/>
                    <a:pt x="1366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03"/>
            <p:cNvSpPr/>
            <p:nvPr/>
          </p:nvSpPr>
          <p:spPr>
            <a:xfrm>
              <a:off x="1391778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4" y="0"/>
                  </a:moveTo>
                  <a:lnTo>
                    <a:pt x="0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03"/>
            <p:cNvSpPr/>
            <p:nvPr/>
          </p:nvSpPr>
          <p:spPr>
            <a:xfrm>
              <a:off x="1359583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0" y="128"/>
                  </a:lnTo>
                  <a:lnTo>
                    <a:pt x="86" y="17790"/>
                  </a:lnTo>
                  <a:lnTo>
                    <a:pt x="2901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03"/>
            <p:cNvSpPr/>
            <p:nvPr/>
          </p:nvSpPr>
          <p:spPr>
            <a:xfrm>
              <a:off x="1436996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0" y="1"/>
                  </a:moveTo>
                  <a:lnTo>
                    <a:pt x="384" y="19241"/>
                  </a:lnTo>
                  <a:lnTo>
                    <a:pt x="7466" y="19241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03"/>
            <p:cNvSpPr/>
            <p:nvPr/>
          </p:nvSpPr>
          <p:spPr>
            <a:xfrm>
              <a:off x="1413006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1" y="1"/>
                  </a:moveTo>
                  <a:lnTo>
                    <a:pt x="86" y="19241"/>
                  </a:lnTo>
                  <a:lnTo>
                    <a:pt x="2177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03"/>
            <p:cNvSpPr/>
            <p:nvPr/>
          </p:nvSpPr>
          <p:spPr>
            <a:xfrm>
              <a:off x="1420553" y="2925235"/>
              <a:ext cx="20554" cy="11674"/>
            </a:xfrm>
            <a:custGeom>
              <a:avLst/>
              <a:gdLst/>
              <a:ahLst/>
              <a:cxnLst/>
              <a:rect l="l" t="t" r="r" b="b"/>
              <a:pathLst>
                <a:path w="1280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03"/>
            <p:cNvSpPr/>
            <p:nvPr/>
          </p:nvSpPr>
          <p:spPr>
            <a:xfrm>
              <a:off x="1420553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0" y="1"/>
                  </a:moveTo>
                  <a:lnTo>
                    <a:pt x="0" y="683"/>
                  </a:lnTo>
                  <a:lnTo>
                    <a:pt x="725" y="683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03"/>
            <p:cNvSpPr/>
            <p:nvPr/>
          </p:nvSpPr>
          <p:spPr>
            <a:xfrm>
              <a:off x="1365058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006" y="98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03"/>
            <p:cNvSpPr/>
            <p:nvPr/>
          </p:nvSpPr>
          <p:spPr>
            <a:xfrm>
              <a:off x="1364384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7" y="1"/>
                  </a:moveTo>
                  <a:lnTo>
                    <a:pt x="0" y="86"/>
                  </a:lnTo>
                  <a:lnTo>
                    <a:pt x="0" y="1110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03"/>
            <p:cNvSpPr/>
            <p:nvPr/>
          </p:nvSpPr>
          <p:spPr>
            <a:xfrm>
              <a:off x="1423283" y="2906062"/>
              <a:ext cx="9618" cy="10967"/>
            </a:xfrm>
            <a:custGeom>
              <a:avLst/>
              <a:gdLst/>
              <a:ahLst/>
              <a:cxnLst/>
              <a:rect l="l" t="t" r="r" b="b"/>
              <a:pathLst>
                <a:path w="599" h="683" extrusionOk="0">
                  <a:moveTo>
                    <a:pt x="1" y="0"/>
                  </a:moveTo>
                  <a:lnTo>
                    <a:pt x="1" y="683"/>
                  </a:lnTo>
                  <a:lnTo>
                    <a:pt x="598" y="683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03"/>
            <p:cNvSpPr/>
            <p:nvPr/>
          </p:nvSpPr>
          <p:spPr>
            <a:xfrm>
              <a:off x="1515084" y="2664927"/>
              <a:ext cx="119885" cy="278148"/>
            </a:xfrm>
            <a:custGeom>
              <a:avLst/>
              <a:gdLst/>
              <a:ahLst/>
              <a:cxnLst/>
              <a:rect l="l" t="t" r="r" b="b"/>
              <a:pathLst>
                <a:path w="7466" h="17322" extrusionOk="0">
                  <a:moveTo>
                    <a:pt x="470" y="1"/>
                  </a:moveTo>
                  <a:lnTo>
                    <a:pt x="0" y="17321"/>
                  </a:lnTo>
                  <a:lnTo>
                    <a:pt x="7466" y="17321"/>
                  </a:lnTo>
                  <a:lnTo>
                    <a:pt x="7082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03"/>
            <p:cNvSpPr/>
            <p:nvPr/>
          </p:nvSpPr>
          <p:spPr>
            <a:xfrm>
              <a:off x="1467136" y="2664927"/>
              <a:ext cx="61661" cy="278148"/>
            </a:xfrm>
            <a:custGeom>
              <a:avLst/>
              <a:gdLst/>
              <a:ahLst/>
              <a:cxnLst/>
              <a:rect l="l" t="t" r="r" b="b"/>
              <a:pathLst>
                <a:path w="3840" h="17322" extrusionOk="0">
                  <a:moveTo>
                    <a:pt x="3498" y="1"/>
                  </a:moveTo>
                  <a:lnTo>
                    <a:pt x="0" y="470"/>
                  </a:lnTo>
                  <a:lnTo>
                    <a:pt x="0" y="17321"/>
                  </a:lnTo>
                  <a:lnTo>
                    <a:pt x="3840" y="17321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03"/>
            <p:cNvSpPr/>
            <p:nvPr/>
          </p:nvSpPr>
          <p:spPr>
            <a:xfrm>
              <a:off x="1582894" y="2733428"/>
              <a:ext cx="48654" cy="209647"/>
            </a:xfrm>
            <a:custGeom>
              <a:avLst/>
              <a:gdLst/>
              <a:ahLst/>
              <a:cxnLst/>
              <a:rect l="l" t="t" r="r" b="b"/>
              <a:pathLst>
                <a:path w="3030" h="13056" extrusionOk="0">
                  <a:moveTo>
                    <a:pt x="129" y="1"/>
                  </a:moveTo>
                  <a:lnTo>
                    <a:pt x="1" y="13055"/>
                  </a:lnTo>
                  <a:lnTo>
                    <a:pt x="2731" y="13055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03"/>
            <p:cNvSpPr/>
            <p:nvPr/>
          </p:nvSpPr>
          <p:spPr>
            <a:xfrm>
              <a:off x="1537002" y="2733428"/>
              <a:ext cx="58931" cy="209647"/>
            </a:xfrm>
            <a:custGeom>
              <a:avLst/>
              <a:gdLst/>
              <a:ahLst/>
              <a:cxnLst/>
              <a:rect l="l" t="t" r="r" b="b"/>
              <a:pathLst>
                <a:path w="3670" h="13056" extrusionOk="0">
                  <a:moveTo>
                    <a:pt x="0" y="1"/>
                  </a:moveTo>
                  <a:lnTo>
                    <a:pt x="384" y="13055"/>
                  </a:lnTo>
                  <a:lnTo>
                    <a:pt x="3669" y="13055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03"/>
            <p:cNvSpPr/>
            <p:nvPr/>
          </p:nvSpPr>
          <p:spPr>
            <a:xfrm>
              <a:off x="1633588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5" y="0"/>
                  </a:moveTo>
                  <a:lnTo>
                    <a:pt x="1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03"/>
            <p:cNvSpPr/>
            <p:nvPr/>
          </p:nvSpPr>
          <p:spPr>
            <a:xfrm>
              <a:off x="1601393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90"/>
                  </a:lnTo>
                  <a:lnTo>
                    <a:pt x="2902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03"/>
            <p:cNvSpPr/>
            <p:nvPr/>
          </p:nvSpPr>
          <p:spPr>
            <a:xfrm>
              <a:off x="1678806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0" y="1"/>
                  </a:moveTo>
                  <a:lnTo>
                    <a:pt x="384" y="19241"/>
                  </a:lnTo>
                  <a:lnTo>
                    <a:pt x="7466" y="19241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03"/>
            <p:cNvSpPr/>
            <p:nvPr/>
          </p:nvSpPr>
          <p:spPr>
            <a:xfrm>
              <a:off x="1654832" y="2634097"/>
              <a:ext cx="34941" cy="308978"/>
            </a:xfrm>
            <a:custGeom>
              <a:avLst/>
              <a:gdLst/>
              <a:ahLst/>
              <a:cxnLst/>
              <a:rect l="l" t="t" r="r" b="b"/>
              <a:pathLst>
                <a:path w="2176" h="19242" extrusionOk="0">
                  <a:moveTo>
                    <a:pt x="0" y="1"/>
                  </a:moveTo>
                  <a:lnTo>
                    <a:pt x="85" y="19241"/>
                  </a:lnTo>
                  <a:lnTo>
                    <a:pt x="2176" y="19241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03"/>
            <p:cNvSpPr/>
            <p:nvPr/>
          </p:nvSpPr>
          <p:spPr>
            <a:xfrm>
              <a:off x="1747307" y="2642318"/>
              <a:ext cx="134963" cy="300757"/>
            </a:xfrm>
            <a:custGeom>
              <a:avLst/>
              <a:gdLst/>
              <a:ahLst/>
              <a:cxnLst/>
              <a:rect l="l" t="t" r="r" b="b"/>
              <a:pathLst>
                <a:path w="8405" h="18730" extrusionOk="0">
                  <a:moveTo>
                    <a:pt x="896" y="1"/>
                  </a:moveTo>
                  <a:lnTo>
                    <a:pt x="0" y="18729"/>
                  </a:lnTo>
                  <a:lnTo>
                    <a:pt x="8191" y="18729"/>
                  </a:lnTo>
                  <a:lnTo>
                    <a:pt x="8404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03"/>
            <p:cNvSpPr/>
            <p:nvPr/>
          </p:nvSpPr>
          <p:spPr>
            <a:xfrm>
              <a:off x="1698669" y="2642318"/>
              <a:ext cx="71263" cy="300757"/>
            </a:xfrm>
            <a:custGeom>
              <a:avLst/>
              <a:gdLst/>
              <a:ahLst/>
              <a:cxnLst/>
              <a:rect l="l" t="t" r="r" b="b"/>
              <a:pathLst>
                <a:path w="4438" h="18730" extrusionOk="0">
                  <a:moveTo>
                    <a:pt x="3968" y="1"/>
                  </a:moveTo>
                  <a:lnTo>
                    <a:pt x="0" y="470"/>
                  </a:lnTo>
                  <a:lnTo>
                    <a:pt x="128" y="18729"/>
                  </a:lnTo>
                  <a:lnTo>
                    <a:pt x="4437" y="18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103"/>
            <p:cNvSpPr/>
            <p:nvPr/>
          </p:nvSpPr>
          <p:spPr>
            <a:xfrm>
              <a:off x="1662363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103"/>
            <p:cNvSpPr/>
            <p:nvPr/>
          </p:nvSpPr>
          <p:spPr>
            <a:xfrm>
              <a:off x="1662363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0" y="1"/>
                  </a:moveTo>
                  <a:lnTo>
                    <a:pt x="0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103"/>
            <p:cNvSpPr/>
            <p:nvPr/>
          </p:nvSpPr>
          <p:spPr>
            <a:xfrm>
              <a:off x="1705526" y="2918395"/>
              <a:ext cx="46583" cy="16459"/>
            </a:xfrm>
            <a:custGeom>
              <a:avLst/>
              <a:gdLst/>
              <a:ahLst/>
              <a:cxnLst/>
              <a:rect l="l" t="t" r="r" b="b"/>
              <a:pathLst>
                <a:path w="2901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901" y="1024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103"/>
            <p:cNvSpPr/>
            <p:nvPr/>
          </p:nvSpPr>
          <p:spPr>
            <a:xfrm>
              <a:off x="1559611" y="2777956"/>
              <a:ext cx="14404" cy="124703"/>
            </a:xfrm>
            <a:custGeom>
              <a:avLst/>
              <a:gdLst/>
              <a:ahLst/>
              <a:cxnLst/>
              <a:rect l="l" t="t" r="r" b="b"/>
              <a:pathLst>
                <a:path w="897" h="7766" extrusionOk="0">
                  <a:moveTo>
                    <a:pt x="0" y="1"/>
                  </a:moveTo>
                  <a:lnTo>
                    <a:pt x="128" y="7765"/>
                  </a:lnTo>
                  <a:lnTo>
                    <a:pt x="896" y="776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103"/>
            <p:cNvSpPr/>
            <p:nvPr/>
          </p:nvSpPr>
          <p:spPr>
            <a:xfrm>
              <a:off x="1550025" y="2743705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834" y="1025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103"/>
            <p:cNvSpPr/>
            <p:nvPr/>
          </p:nvSpPr>
          <p:spPr>
            <a:xfrm>
              <a:off x="1606868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006" y="98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103"/>
            <p:cNvSpPr/>
            <p:nvPr/>
          </p:nvSpPr>
          <p:spPr>
            <a:xfrm>
              <a:off x="1606194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7" y="1"/>
                  </a:moveTo>
                  <a:lnTo>
                    <a:pt x="0" y="86"/>
                  </a:lnTo>
                  <a:lnTo>
                    <a:pt x="0" y="1110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103"/>
            <p:cNvSpPr/>
            <p:nvPr/>
          </p:nvSpPr>
          <p:spPr>
            <a:xfrm>
              <a:off x="1550025" y="2918395"/>
              <a:ext cx="35632" cy="15768"/>
            </a:xfrm>
            <a:custGeom>
              <a:avLst/>
              <a:gdLst/>
              <a:ahLst/>
              <a:cxnLst/>
              <a:rect l="l" t="t" r="r" b="b"/>
              <a:pathLst>
                <a:path w="2219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218" y="981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103"/>
            <p:cNvSpPr/>
            <p:nvPr/>
          </p:nvSpPr>
          <p:spPr>
            <a:xfrm>
              <a:off x="1473302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858" y="1024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103"/>
            <p:cNvSpPr/>
            <p:nvPr/>
          </p:nvSpPr>
          <p:spPr>
            <a:xfrm>
              <a:off x="1705526" y="2887564"/>
              <a:ext cx="46583" cy="11658"/>
            </a:xfrm>
            <a:custGeom>
              <a:avLst/>
              <a:gdLst/>
              <a:ahLst/>
              <a:cxnLst/>
              <a:rect l="l" t="t" r="r" b="b"/>
              <a:pathLst>
                <a:path w="2901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901" y="726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103"/>
            <p:cNvSpPr/>
            <p:nvPr/>
          </p:nvSpPr>
          <p:spPr>
            <a:xfrm>
              <a:off x="1705526" y="2657396"/>
              <a:ext cx="32886" cy="11658"/>
            </a:xfrm>
            <a:custGeom>
              <a:avLst/>
              <a:gdLst/>
              <a:ahLst/>
              <a:cxnLst/>
              <a:rect l="l" t="t" r="r" b="b"/>
              <a:pathLst>
                <a:path w="2048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48" y="72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103"/>
            <p:cNvSpPr/>
            <p:nvPr/>
          </p:nvSpPr>
          <p:spPr>
            <a:xfrm>
              <a:off x="1705526" y="2684116"/>
              <a:ext cx="39052" cy="11658"/>
            </a:xfrm>
            <a:custGeom>
              <a:avLst/>
              <a:gdLst/>
              <a:ahLst/>
              <a:cxnLst/>
              <a:rect l="l" t="t" r="r" b="b"/>
              <a:pathLst>
                <a:path w="2432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432" y="725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103"/>
            <p:cNvSpPr/>
            <p:nvPr/>
          </p:nvSpPr>
          <p:spPr>
            <a:xfrm>
              <a:off x="1726063" y="2858115"/>
              <a:ext cx="5508" cy="22609"/>
            </a:xfrm>
            <a:custGeom>
              <a:avLst/>
              <a:gdLst/>
              <a:ahLst/>
              <a:cxnLst/>
              <a:rect l="l" t="t" r="r" b="b"/>
              <a:pathLst>
                <a:path w="343" h="1408" extrusionOk="0">
                  <a:moveTo>
                    <a:pt x="1" y="0"/>
                  </a:moveTo>
                  <a:lnTo>
                    <a:pt x="1" y="1408"/>
                  </a:lnTo>
                  <a:lnTo>
                    <a:pt x="342" y="1408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103"/>
            <p:cNvSpPr/>
            <p:nvPr/>
          </p:nvSpPr>
          <p:spPr>
            <a:xfrm>
              <a:off x="1665109" y="2906062"/>
              <a:ext cx="9602" cy="10967"/>
            </a:xfrm>
            <a:custGeom>
              <a:avLst/>
              <a:gdLst/>
              <a:ahLst/>
              <a:cxnLst/>
              <a:rect l="l" t="t" r="r" b="b"/>
              <a:pathLst>
                <a:path w="598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97" y="683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103"/>
            <p:cNvSpPr/>
            <p:nvPr/>
          </p:nvSpPr>
          <p:spPr>
            <a:xfrm>
              <a:off x="1486999" y="2689591"/>
              <a:ext cx="12573" cy="8719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384" y="1"/>
                  </a:moveTo>
                  <a:cubicBezTo>
                    <a:pt x="171" y="1"/>
                    <a:pt x="0" y="171"/>
                    <a:pt x="43" y="384"/>
                  </a:cubicBezTo>
                  <a:cubicBezTo>
                    <a:pt x="52" y="498"/>
                    <a:pt x="100" y="542"/>
                    <a:pt x="162" y="542"/>
                  </a:cubicBezTo>
                  <a:cubicBezTo>
                    <a:pt x="381" y="542"/>
                    <a:pt x="782" y="1"/>
                    <a:pt x="384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103"/>
            <p:cNvSpPr/>
            <p:nvPr/>
          </p:nvSpPr>
          <p:spPr>
            <a:xfrm>
              <a:off x="1489054" y="2780011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2" y="1"/>
                  </a:moveTo>
                  <a:cubicBezTo>
                    <a:pt x="171" y="43"/>
                    <a:pt x="0" y="214"/>
                    <a:pt x="43" y="385"/>
                  </a:cubicBezTo>
                  <a:cubicBezTo>
                    <a:pt x="0" y="598"/>
                    <a:pt x="171" y="769"/>
                    <a:pt x="342" y="769"/>
                  </a:cubicBezTo>
                  <a:cubicBezTo>
                    <a:pt x="811" y="726"/>
                    <a:pt x="811" y="86"/>
                    <a:pt x="342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103"/>
            <p:cNvSpPr/>
            <p:nvPr/>
          </p:nvSpPr>
          <p:spPr>
            <a:xfrm>
              <a:off x="1492475" y="2882763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1"/>
                  </a:moveTo>
                  <a:cubicBezTo>
                    <a:pt x="129" y="1"/>
                    <a:pt x="1" y="172"/>
                    <a:pt x="1" y="385"/>
                  </a:cubicBezTo>
                  <a:cubicBezTo>
                    <a:pt x="1" y="555"/>
                    <a:pt x="129" y="726"/>
                    <a:pt x="342" y="769"/>
                  </a:cubicBezTo>
                  <a:cubicBezTo>
                    <a:pt x="768" y="683"/>
                    <a:pt x="768" y="44"/>
                    <a:pt x="342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103"/>
            <p:cNvSpPr/>
            <p:nvPr/>
          </p:nvSpPr>
          <p:spPr>
            <a:xfrm>
              <a:off x="1834981" y="2641644"/>
              <a:ext cx="108260" cy="301431"/>
            </a:xfrm>
            <a:custGeom>
              <a:avLst/>
              <a:gdLst/>
              <a:ahLst/>
              <a:cxnLst/>
              <a:rect l="l" t="t" r="r" b="b"/>
              <a:pathLst>
                <a:path w="6742" h="18772" extrusionOk="0">
                  <a:moveTo>
                    <a:pt x="172" y="0"/>
                  </a:moveTo>
                  <a:lnTo>
                    <a:pt x="1" y="18771"/>
                  </a:lnTo>
                  <a:lnTo>
                    <a:pt x="6485" y="18771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103"/>
            <p:cNvSpPr/>
            <p:nvPr/>
          </p:nvSpPr>
          <p:spPr>
            <a:xfrm>
              <a:off x="1922671" y="2671783"/>
              <a:ext cx="104133" cy="271291"/>
            </a:xfrm>
            <a:custGeom>
              <a:avLst/>
              <a:gdLst/>
              <a:ahLst/>
              <a:cxnLst/>
              <a:rect l="l" t="t" r="r" b="b"/>
              <a:pathLst>
                <a:path w="6485" h="16895" extrusionOk="0">
                  <a:moveTo>
                    <a:pt x="171" y="0"/>
                  </a:moveTo>
                  <a:lnTo>
                    <a:pt x="0" y="16894"/>
                  </a:lnTo>
                  <a:lnTo>
                    <a:pt x="6485" y="16894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103"/>
            <p:cNvSpPr/>
            <p:nvPr/>
          </p:nvSpPr>
          <p:spPr>
            <a:xfrm>
              <a:off x="1989808" y="2641644"/>
              <a:ext cx="147970" cy="301431"/>
            </a:xfrm>
            <a:custGeom>
              <a:avLst/>
              <a:gdLst/>
              <a:ahLst/>
              <a:cxnLst/>
              <a:rect l="l" t="t" r="r" b="b"/>
              <a:pathLst>
                <a:path w="9215" h="18772" extrusionOk="0">
                  <a:moveTo>
                    <a:pt x="0" y="0"/>
                  </a:moveTo>
                  <a:lnTo>
                    <a:pt x="853" y="18771"/>
                  </a:lnTo>
                  <a:lnTo>
                    <a:pt x="9215" y="18771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103"/>
            <p:cNvSpPr/>
            <p:nvPr/>
          </p:nvSpPr>
          <p:spPr>
            <a:xfrm>
              <a:off x="1793200" y="2641644"/>
              <a:ext cx="58931" cy="301431"/>
            </a:xfrm>
            <a:custGeom>
              <a:avLst/>
              <a:gdLst/>
              <a:ahLst/>
              <a:cxnLst/>
              <a:rect l="l" t="t" r="r" b="b"/>
              <a:pathLst>
                <a:path w="3670" h="18772" extrusionOk="0">
                  <a:moveTo>
                    <a:pt x="1" y="0"/>
                  </a:moveTo>
                  <a:lnTo>
                    <a:pt x="129" y="18771"/>
                  </a:lnTo>
                  <a:lnTo>
                    <a:pt x="3669" y="18771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103"/>
            <p:cNvSpPr/>
            <p:nvPr/>
          </p:nvSpPr>
          <p:spPr>
            <a:xfrm>
              <a:off x="1858281" y="2671783"/>
              <a:ext cx="77413" cy="271291"/>
            </a:xfrm>
            <a:custGeom>
              <a:avLst/>
              <a:gdLst/>
              <a:ahLst/>
              <a:cxnLst/>
              <a:rect l="l" t="t" r="r" b="b"/>
              <a:pathLst>
                <a:path w="4821" h="16895" extrusionOk="0">
                  <a:moveTo>
                    <a:pt x="0" y="0"/>
                  </a:moveTo>
                  <a:lnTo>
                    <a:pt x="214" y="16894"/>
                  </a:lnTo>
                  <a:lnTo>
                    <a:pt x="4821" y="16894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103"/>
            <p:cNvSpPr/>
            <p:nvPr/>
          </p:nvSpPr>
          <p:spPr>
            <a:xfrm>
              <a:off x="1952121" y="2641644"/>
              <a:ext cx="78120" cy="301431"/>
            </a:xfrm>
            <a:custGeom>
              <a:avLst/>
              <a:gdLst/>
              <a:ahLst/>
              <a:cxnLst/>
              <a:rect l="l" t="t" r="r" b="b"/>
              <a:pathLst>
                <a:path w="4865" h="18772" extrusionOk="0">
                  <a:moveTo>
                    <a:pt x="129" y="0"/>
                  </a:moveTo>
                  <a:lnTo>
                    <a:pt x="1" y="18771"/>
                  </a:lnTo>
                  <a:lnTo>
                    <a:pt x="4395" y="18771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103"/>
            <p:cNvSpPr/>
            <p:nvPr/>
          </p:nvSpPr>
          <p:spPr>
            <a:xfrm>
              <a:off x="1805532" y="2885509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03"/>
            <p:cNvSpPr/>
            <p:nvPr/>
          </p:nvSpPr>
          <p:spPr>
            <a:xfrm>
              <a:off x="1805532" y="2915649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03"/>
            <p:cNvSpPr/>
            <p:nvPr/>
          </p:nvSpPr>
          <p:spPr>
            <a:xfrm>
              <a:off x="1816499" y="2853314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03"/>
            <p:cNvSpPr/>
            <p:nvPr/>
          </p:nvSpPr>
          <p:spPr>
            <a:xfrm>
              <a:off x="1898697" y="2853314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03"/>
            <p:cNvSpPr/>
            <p:nvPr/>
          </p:nvSpPr>
          <p:spPr>
            <a:xfrm>
              <a:off x="1888420" y="2853314"/>
              <a:ext cx="4817" cy="20570"/>
            </a:xfrm>
            <a:custGeom>
              <a:avLst/>
              <a:gdLst/>
              <a:ahLst/>
              <a:cxnLst/>
              <a:rect l="l" t="t" r="r" b="b"/>
              <a:pathLst>
                <a:path w="300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03"/>
            <p:cNvSpPr/>
            <p:nvPr/>
          </p:nvSpPr>
          <p:spPr>
            <a:xfrm>
              <a:off x="1867176" y="288550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103"/>
            <p:cNvSpPr/>
            <p:nvPr/>
          </p:nvSpPr>
          <p:spPr>
            <a:xfrm>
              <a:off x="1867176" y="291564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103"/>
            <p:cNvSpPr/>
            <p:nvPr/>
          </p:nvSpPr>
          <p:spPr>
            <a:xfrm>
              <a:off x="1961723" y="2648484"/>
              <a:ext cx="56860" cy="30846"/>
            </a:xfrm>
            <a:custGeom>
              <a:avLst/>
              <a:gdLst/>
              <a:ahLst/>
              <a:cxnLst/>
              <a:rect l="l" t="t" r="r" b="b"/>
              <a:pathLst>
                <a:path w="3541" h="1921" extrusionOk="0">
                  <a:moveTo>
                    <a:pt x="0" y="1"/>
                  </a:moveTo>
                  <a:lnTo>
                    <a:pt x="0" y="1835"/>
                  </a:lnTo>
                  <a:lnTo>
                    <a:pt x="3541" y="1921"/>
                  </a:lnTo>
                  <a:lnTo>
                    <a:pt x="354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103"/>
            <p:cNvSpPr/>
            <p:nvPr/>
          </p:nvSpPr>
          <p:spPr>
            <a:xfrm>
              <a:off x="1961033" y="2901952"/>
              <a:ext cx="50019" cy="30846"/>
            </a:xfrm>
            <a:custGeom>
              <a:avLst/>
              <a:gdLst/>
              <a:ahLst/>
              <a:cxnLst/>
              <a:rect l="l" t="t" r="r" b="b"/>
              <a:pathLst>
                <a:path w="3115" h="1921" extrusionOk="0">
                  <a:moveTo>
                    <a:pt x="0" y="0"/>
                  </a:moveTo>
                  <a:lnTo>
                    <a:pt x="0" y="1835"/>
                  </a:lnTo>
                  <a:lnTo>
                    <a:pt x="3115" y="1920"/>
                  </a:lnTo>
                  <a:lnTo>
                    <a:pt x="3115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103"/>
            <p:cNvSpPr/>
            <p:nvPr/>
          </p:nvSpPr>
          <p:spPr>
            <a:xfrm>
              <a:off x="1883619" y="2689591"/>
              <a:ext cx="26045" cy="22416"/>
            </a:xfrm>
            <a:custGeom>
              <a:avLst/>
              <a:gdLst/>
              <a:ahLst/>
              <a:cxnLst/>
              <a:rect l="l" t="t" r="r" b="b"/>
              <a:pathLst>
                <a:path w="1622" h="1396" extrusionOk="0">
                  <a:moveTo>
                    <a:pt x="726" y="1"/>
                  </a:moveTo>
                  <a:cubicBezTo>
                    <a:pt x="299" y="1"/>
                    <a:pt x="1" y="384"/>
                    <a:pt x="1" y="768"/>
                  </a:cubicBezTo>
                  <a:cubicBezTo>
                    <a:pt x="56" y="1152"/>
                    <a:pt x="392" y="1395"/>
                    <a:pt x="728" y="1395"/>
                  </a:cubicBezTo>
                  <a:cubicBezTo>
                    <a:pt x="915" y="1395"/>
                    <a:pt x="1101" y="1320"/>
                    <a:pt x="1238" y="1152"/>
                  </a:cubicBezTo>
                  <a:cubicBezTo>
                    <a:pt x="1622" y="683"/>
                    <a:pt x="1323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103"/>
            <p:cNvSpPr/>
            <p:nvPr/>
          </p:nvSpPr>
          <p:spPr>
            <a:xfrm>
              <a:off x="1803476" y="2653285"/>
              <a:ext cx="26736" cy="22416"/>
            </a:xfrm>
            <a:custGeom>
              <a:avLst/>
              <a:gdLst/>
              <a:ahLst/>
              <a:cxnLst/>
              <a:rect l="l" t="t" r="r" b="b"/>
              <a:pathLst>
                <a:path w="1665" h="1396" extrusionOk="0">
                  <a:moveTo>
                    <a:pt x="726" y="0"/>
                  </a:moveTo>
                  <a:cubicBezTo>
                    <a:pt x="342" y="0"/>
                    <a:pt x="0" y="384"/>
                    <a:pt x="43" y="768"/>
                  </a:cubicBezTo>
                  <a:cubicBezTo>
                    <a:pt x="98" y="1152"/>
                    <a:pt x="417" y="1395"/>
                    <a:pt x="751" y="1395"/>
                  </a:cubicBezTo>
                  <a:cubicBezTo>
                    <a:pt x="937" y="1395"/>
                    <a:pt x="1128" y="1320"/>
                    <a:pt x="1280" y="1152"/>
                  </a:cubicBezTo>
                  <a:cubicBezTo>
                    <a:pt x="1664" y="683"/>
                    <a:pt x="1366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103"/>
            <p:cNvSpPr/>
            <p:nvPr/>
          </p:nvSpPr>
          <p:spPr>
            <a:xfrm>
              <a:off x="2089123" y="2657396"/>
              <a:ext cx="56201" cy="285679"/>
            </a:xfrm>
            <a:custGeom>
              <a:avLst/>
              <a:gdLst/>
              <a:ahLst/>
              <a:cxnLst/>
              <a:rect l="l" t="t" r="r" b="b"/>
              <a:pathLst>
                <a:path w="3500" h="17791" extrusionOk="0">
                  <a:moveTo>
                    <a:pt x="385" y="0"/>
                  </a:moveTo>
                  <a:lnTo>
                    <a:pt x="1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103"/>
            <p:cNvSpPr/>
            <p:nvPr/>
          </p:nvSpPr>
          <p:spPr>
            <a:xfrm>
              <a:off x="2056928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90"/>
                  </a:lnTo>
                  <a:lnTo>
                    <a:pt x="2902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103"/>
            <p:cNvSpPr/>
            <p:nvPr/>
          </p:nvSpPr>
          <p:spPr>
            <a:xfrm>
              <a:off x="2134341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1" y="1"/>
                  </a:moveTo>
                  <a:lnTo>
                    <a:pt x="385" y="19241"/>
                  </a:lnTo>
                  <a:lnTo>
                    <a:pt x="7466" y="19241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103"/>
            <p:cNvSpPr/>
            <p:nvPr/>
          </p:nvSpPr>
          <p:spPr>
            <a:xfrm>
              <a:off x="2110367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0" y="1"/>
                  </a:moveTo>
                  <a:lnTo>
                    <a:pt x="86" y="19241"/>
                  </a:lnTo>
                  <a:lnTo>
                    <a:pt x="2176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103"/>
            <p:cNvSpPr/>
            <p:nvPr/>
          </p:nvSpPr>
          <p:spPr>
            <a:xfrm>
              <a:off x="2117898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103"/>
            <p:cNvSpPr/>
            <p:nvPr/>
          </p:nvSpPr>
          <p:spPr>
            <a:xfrm>
              <a:off x="2117898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1" y="1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103"/>
            <p:cNvSpPr/>
            <p:nvPr/>
          </p:nvSpPr>
          <p:spPr>
            <a:xfrm>
              <a:off x="2062420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005" y="98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103"/>
            <p:cNvSpPr/>
            <p:nvPr/>
          </p:nvSpPr>
          <p:spPr>
            <a:xfrm>
              <a:off x="2061729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8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878" y="98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103"/>
            <p:cNvSpPr/>
            <p:nvPr/>
          </p:nvSpPr>
          <p:spPr>
            <a:xfrm>
              <a:off x="2121335" y="2906062"/>
              <a:ext cx="8912" cy="10967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55" y="68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103"/>
            <p:cNvSpPr/>
            <p:nvPr/>
          </p:nvSpPr>
          <p:spPr>
            <a:xfrm>
              <a:off x="819103" y="3055397"/>
              <a:ext cx="137693" cy="302796"/>
            </a:xfrm>
            <a:custGeom>
              <a:avLst/>
              <a:gdLst/>
              <a:ahLst/>
              <a:cxnLst/>
              <a:rect l="l" t="t" r="r" b="b"/>
              <a:pathLst>
                <a:path w="8575" h="18857" extrusionOk="0">
                  <a:moveTo>
                    <a:pt x="256" y="0"/>
                  </a:moveTo>
                  <a:lnTo>
                    <a:pt x="0" y="18856"/>
                  </a:lnTo>
                  <a:lnTo>
                    <a:pt x="8234" y="18856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103"/>
            <p:cNvSpPr/>
            <p:nvPr/>
          </p:nvSpPr>
          <p:spPr>
            <a:xfrm>
              <a:off x="930077" y="3085537"/>
              <a:ext cx="132217" cy="272656"/>
            </a:xfrm>
            <a:custGeom>
              <a:avLst/>
              <a:gdLst/>
              <a:ahLst/>
              <a:cxnLst/>
              <a:rect l="l" t="t" r="r" b="b"/>
              <a:pathLst>
                <a:path w="8234" h="16980" extrusionOk="0">
                  <a:moveTo>
                    <a:pt x="256" y="0"/>
                  </a:moveTo>
                  <a:lnTo>
                    <a:pt x="0" y="16979"/>
                  </a:lnTo>
                  <a:lnTo>
                    <a:pt x="8234" y="16979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103"/>
            <p:cNvSpPr/>
            <p:nvPr/>
          </p:nvSpPr>
          <p:spPr>
            <a:xfrm>
              <a:off x="1015021" y="3055397"/>
              <a:ext cx="187022" cy="302796"/>
            </a:xfrm>
            <a:custGeom>
              <a:avLst/>
              <a:gdLst/>
              <a:ahLst/>
              <a:cxnLst/>
              <a:rect l="l" t="t" r="r" b="b"/>
              <a:pathLst>
                <a:path w="11647" h="18857" extrusionOk="0">
                  <a:moveTo>
                    <a:pt x="0" y="0"/>
                  </a:moveTo>
                  <a:lnTo>
                    <a:pt x="1067" y="18856"/>
                  </a:lnTo>
                  <a:lnTo>
                    <a:pt x="11646" y="18856"/>
                  </a:lnTo>
                  <a:lnTo>
                    <a:pt x="11263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103"/>
            <p:cNvSpPr/>
            <p:nvPr/>
          </p:nvSpPr>
          <p:spPr>
            <a:xfrm>
              <a:off x="1145167" y="3078681"/>
              <a:ext cx="151406" cy="279513"/>
            </a:xfrm>
            <a:custGeom>
              <a:avLst/>
              <a:gdLst/>
              <a:ahLst/>
              <a:cxnLst/>
              <a:rect l="l" t="t" r="r" b="b"/>
              <a:pathLst>
                <a:path w="9429" h="17407" extrusionOk="0">
                  <a:moveTo>
                    <a:pt x="555" y="1"/>
                  </a:moveTo>
                  <a:lnTo>
                    <a:pt x="1" y="17406"/>
                  </a:lnTo>
                  <a:lnTo>
                    <a:pt x="9429" y="17406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103"/>
            <p:cNvSpPr/>
            <p:nvPr/>
          </p:nvSpPr>
          <p:spPr>
            <a:xfrm>
              <a:off x="766355" y="3055397"/>
              <a:ext cx="74683" cy="302796"/>
            </a:xfrm>
            <a:custGeom>
              <a:avLst/>
              <a:gdLst/>
              <a:ahLst/>
              <a:cxnLst/>
              <a:rect l="l" t="t" r="r" b="b"/>
              <a:pathLst>
                <a:path w="4651" h="18857" extrusionOk="0">
                  <a:moveTo>
                    <a:pt x="0" y="0"/>
                  </a:moveTo>
                  <a:lnTo>
                    <a:pt x="214" y="18856"/>
                  </a:lnTo>
                  <a:lnTo>
                    <a:pt x="4650" y="18856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103"/>
            <p:cNvSpPr/>
            <p:nvPr/>
          </p:nvSpPr>
          <p:spPr>
            <a:xfrm>
              <a:off x="849243" y="3085537"/>
              <a:ext cx="97967" cy="272656"/>
            </a:xfrm>
            <a:custGeom>
              <a:avLst/>
              <a:gdLst/>
              <a:ahLst/>
              <a:cxnLst/>
              <a:rect l="l" t="t" r="r" b="b"/>
              <a:pathLst>
                <a:path w="6101" h="16980" extrusionOk="0">
                  <a:moveTo>
                    <a:pt x="0" y="0"/>
                  </a:moveTo>
                  <a:lnTo>
                    <a:pt x="256" y="16979"/>
                  </a:lnTo>
                  <a:lnTo>
                    <a:pt x="6101" y="16979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103"/>
            <p:cNvSpPr/>
            <p:nvPr/>
          </p:nvSpPr>
          <p:spPr>
            <a:xfrm>
              <a:off x="967057" y="3055397"/>
              <a:ext cx="98657" cy="302796"/>
            </a:xfrm>
            <a:custGeom>
              <a:avLst/>
              <a:gdLst/>
              <a:ahLst/>
              <a:cxnLst/>
              <a:rect l="l" t="t" r="r" b="b"/>
              <a:pathLst>
                <a:path w="6144" h="18857" extrusionOk="0">
                  <a:moveTo>
                    <a:pt x="214" y="0"/>
                  </a:moveTo>
                  <a:lnTo>
                    <a:pt x="1" y="18856"/>
                  </a:lnTo>
                  <a:lnTo>
                    <a:pt x="5589" y="188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103"/>
            <p:cNvSpPr/>
            <p:nvPr/>
          </p:nvSpPr>
          <p:spPr>
            <a:xfrm>
              <a:off x="1084197" y="3078681"/>
              <a:ext cx="78120" cy="279513"/>
            </a:xfrm>
            <a:custGeom>
              <a:avLst/>
              <a:gdLst/>
              <a:ahLst/>
              <a:cxnLst/>
              <a:rect l="l" t="t" r="r" b="b"/>
              <a:pathLst>
                <a:path w="4865" h="17407" extrusionOk="0">
                  <a:moveTo>
                    <a:pt x="4395" y="1"/>
                  </a:moveTo>
                  <a:lnTo>
                    <a:pt x="1" y="513"/>
                  </a:lnTo>
                  <a:lnTo>
                    <a:pt x="1" y="17406"/>
                  </a:lnTo>
                  <a:lnTo>
                    <a:pt x="4864" y="17406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103"/>
            <p:cNvSpPr/>
            <p:nvPr/>
          </p:nvSpPr>
          <p:spPr>
            <a:xfrm>
              <a:off x="1230111" y="3147872"/>
              <a:ext cx="62351" cy="210321"/>
            </a:xfrm>
            <a:custGeom>
              <a:avLst/>
              <a:gdLst/>
              <a:ahLst/>
              <a:cxnLst/>
              <a:rect l="l" t="t" r="r" b="b"/>
              <a:pathLst>
                <a:path w="3883" h="13098" extrusionOk="0">
                  <a:moveTo>
                    <a:pt x="214" y="1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103"/>
            <p:cNvSpPr/>
            <p:nvPr/>
          </p:nvSpPr>
          <p:spPr>
            <a:xfrm>
              <a:off x="1173252" y="3147872"/>
              <a:ext cx="74009" cy="210321"/>
            </a:xfrm>
            <a:custGeom>
              <a:avLst/>
              <a:gdLst/>
              <a:ahLst/>
              <a:cxnLst/>
              <a:rect l="l" t="t" r="r" b="b"/>
              <a:pathLst>
                <a:path w="4609" h="13098" extrusionOk="0">
                  <a:moveTo>
                    <a:pt x="1" y="1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103"/>
            <p:cNvSpPr/>
            <p:nvPr/>
          </p:nvSpPr>
          <p:spPr>
            <a:xfrm>
              <a:off x="1295192" y="3071840"/>
              <a:ext cx="69882" cy="286353"/>
            </a:xfrm>
            <a:custGeom>
              <a:avLst/>
              <a:gdLst/>
              <a:ahLst/>
              <a:cxnLst/>
              <a:rect l="l" t="t" r="r" b="b"/>
              <a:pathLst>
                <a:path w="4352" h="17833" extrusionOk="0">
                  <a:moveTo>
                    <a:pt x="470" y="0"/>
                  </a:moveTo>
                  <a:lnTo>
                    <a:pt x="0" y="17832"/>
                  </a:lnTo>
                  <a:lnTo>
                    <a:pt x="4224" y="17832"/>
                  </a:lnTo>
                  <a:lnTo>
                    <a:pt x="4352" y="299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103"/>
            <p:cNvSpPr/>
            <p:nvPr/>
          </p:nvSpPr>
          <p:spPr>
            <a:xfrm>
              <a:off x="1254085" y="3071840"/>
              <a:ext cx="58931" cy="286353"/>
            </a:xfrm>
            <a:custGeom>
              <a:avLst/>
              <a:gdLst/>
              <a:ahLst/>
              <a:cxnLst/>
              <a:rect l="l" t="t" r="r" b="b"/>
              <a:pathLst>
                <a:path w="3670" h="17833" extrusionOk="0">
                  <a:moveTo>
                    <a:pt x="3286" y="0"/>
                  </a:moveTo>
                  <a:lnTo>
                    <a:pt x="1" y="86"/>
                  </a:lnTo>
                  <a:lnTo>
                    <a:pt x="129" y="17832"/>
                  </a:lnTo>
                  <a:lnTo>
                    <a:pt x="3669" y="17832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103"/>
            <p:cNvSpPr/>
            <p:nvPr/>
          </p:nvSpPr>
          <p:spPr>
            <a:xfrm>
              <a:off x="1352052" y="3047866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0"/>
                  </a:moveTo>
                  <a:lnTo>
                    <a:pt x="427" y="19325"/>
                  </a:lnTo>
                  <a:lnTo>
                    <a:pt x="9428" y="19325"/>
                  </a:lnTo>
                  <a:lnTo>
                    <a:pt x="9812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103"/>
            <p:cNvSpPr/>
            <p:nvPr/>
          </p:nvSpPr>
          <p:spPr>
            <a:xfrm>
              <a:off x="1321221" y="3047866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0"/>
                  </a:moveTo>
                  <a:lnTo>
                    <a:pt x="128" y="19325"/>
                  </a:lnTo>
                  <a:lnTo>
                    <a:pt x="2773" y="1932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103"/>
            <p:cNvSpPr/>
            <p:nvPr/>
          </p:nvSpPr>
          <p:spPr>
            <a:xfrm>
              <a:off x="1438361" y="3056762"/>
              <a:ext cx="170579" cy="301431"/>
            </a:xfrm>
            <a:custGeom>
              <a:avLst/>
              <a:gdLst/>
              <a:ahLst/>
              <a:cxnLst/>
              <a:rect l="l" t="t" r="r" b="b"/>
              <a:pathLst>
                <a:path w="10623" h="18772" extrusionOk="0">
                  <a:moveTo>
                    <a:pt x="1110" y="1"/>
                  </a:moveTo>
                  <a:lnTo>
                    <a:pt x="0" y="18771"/>
                  </a:lnTo>
                  <a:lnTo>
                    <a:pt x="10324" y="18771"/>
                  </a:lnTo>
                  <a:lnTo>
                    <a:pt x="10623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03"/>
            <p:cNvSpPr/>
            <p:nvPr/>
          </p:nvSpPr>
          <p:spPr>
            <a:xfrm>
              <a:off x="1377391" y="3056762"/>
              <a:ext cx="89071" cy="301431"/>
            </a:xfrm>
            <a:custGeom>
              <a:avLst/>
              <a:gdLst/>
              <a:ahLst/>
              <a:cxnLst/>
              <a:rect l="l" t="t" r="r" b="b"/>
              <a:pathLst>
                <a:path w="5547" h="18772" extrusionOk="0">
                  <a:moveTo>
                    <a:pt x="4949" y="1"/>
                  </a:moveTo>
                  <a:lnTo>
                    <a:pt x="1" y="427"/>
                  </a:lnTo>
                  <a:lnTo>
                    <a:pt x="129" y="18771"/>
                  </a:lnTo>
                  <a:lnTo>
                    <a:pt x="5546" y="18771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103"/>
            <p:cNvSpPr/>
            <p:nvPr/>
          </p:nvSpPr>
          <p:spPr>
            <a:xfrm>
              <a:off x="782107" y="3300627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103"/>
            <p:cNvSpPr/>
            <p:nvPr/>
          </p:nvSpPr>
          <p:spPr>
            <a:xfrm>
              <a:off x="782107" y="3330783"/>
              <a:ext cx="40433" cy="18498"/>
            </a:xfrm>
            <a:custGeom>
              <a:avLst/>
              <a:gdLst/>
              <a:ahLst/>
              <a:cxnLst/>
              <a:rect l="l" t="t" r="r" b="b"/>
              <a:pathLst>
                <a:path w="2518" h="1152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03"/>
            <p:cNvSpPr/>
            <p:nvPr/>
          </p:nvSpPr>
          <p:spPr>
            <a:xfrm>
              <a:off x="796494" y="3268432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84" y="1281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103"/>
            <p:cNvSpPr/>
            <p:nvPr/>
          </p:nvSpPr>
          <p:spPr>
            <a:xfrm>
              <a:off x="899937" y="3268432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427" y="128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103"/>
            <p:cNvSpPr/>
            <p:nvPr/>
          </p:nvSpPr>
          <p:spPr>
            <a:xfrm>
              <a:off x="886914" y="3268432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1"/>
                  </a:moveTo>
                  <a:lnTo>
                    <a:pt x="1" y="1281"/>
                  </a:lnTo>
                  <a:lnTo>
                    <a:pt x="385" y="128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103"/>
            <p:cNvSpPr/>
            <p:nvPr/>
          </p:nvSpPr>
          <p:spPr>
            <a:xfrm>
              <a:off x="860195" y="3300627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103"/>
            <p:cNvSpPr/>
            <p:nvPr/>
          </p:nvSpPr>
          <p:spPr>
            <a:xfrm>
              <a:off x="860195" y="3330783"/>
              <a:ext cx="71954" cy="18498"/>
            </a:xfrm>
            <a:custGeom>
              <a:avLst/>
              <a:gdLst/>
              <a:ahLst/>
              <a:cxnLst/>
              <a:rect l="l" t="t" r="r" b="b"/>
              <a:pathLst>
                <a:path w="4481" h="1152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103"/>
            <p:cNvSpPr/>
            <p:nvPr/>
          </p:nvSpPr>
          <p:spPr>
            <a:xfrm>
              <a:off x="1330808" y="3340370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0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103"/>
            <p:cNvSpPr/>
            <p:nvPr/>
          </p:nvSpPr>
          <p:spPr>
            <a:xfrm>
              <a:off x="1330808" y="3058817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103"/>
            <p:cNvSpPr/>
            <p:nvPr/>
          </p:nvSpPr>
          <p:spPr>
            <a:xfrm>
              <a:off x="1385612" y="3334204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103"/>
            <p:cNvSpPr/>
            <p:nvPr/>
          </p:nvSpPr>
          <p:spPr>
            <a:xfrm>
              <a:off x="1201336" y="3192400"/>
              <a:ext cx="17824" cy="126067"/>
            </a:xfrm>
            <a:custGeom>
              <a:avLst/>
              <a:gdLst/>
              <a:ahLst/>
              <a:cxnLst/>
              <a:rect l="l" t="t" r="r" b="b"/>
              <a:pathLst>
                <a:path w="1110" h="7851" extrusionOk="0">
                  <a:moveTo>
                    <a:pt x="1" y="1"/>
                  </a:moveTo>
                  <a:lnTo>
                    <a:pt x="171" y="7850"/>
                  </a:lnTo>
                  <a:lnTo>
                    <a:pt x="1110" y="7850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103"/>
            <p:cNvSpPr/>
            <p:nvPr/>
          </p:nvSpPr>
          <p:spPr>
            <a:xfrm>
              <a:off x="1189004" y="3158149"/>
              <a:ext cx="37013" cy="16459"/>
            </a:xfrm>
            <a:custGeom>
              <a:avLst/>
              <a:gdLst/>
              <a:ahLst/>
              <a:cxnLst/>
              <a:rect l="l" t="t" r="r" b="b"/>
              <a:pathLst>
                <a:path w="2305" h="1025" extrusionOk="0">
                  <a:moveTo>
                    <a:pt x="1" y="1"/>
                  </a:moveTo>
                  <a:lnTo>
                    <a:pt x="1" y="1024"/>
                  </a:lnTo>
                  <a:lnTo>
                    <a:pt x="2305" y="1024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103"/>
            <p:cNvSpPr/>
            <p:nvPr/>
          </p:nvSpPr>
          <p:spPr>
            <a:xfrm>
              <a:off x="1260942" y="3333513"/>
              <a:ext cx="41107" cy="16459"/>
            </a:xfrm>
            <a:custGeom>
              <a:avLst/>
              <a:gdLst/>
              <a:ahLst/>
              <a:cxnLst/>
              <a:rect l="l" t="t" r="r" b="b"/>
              <a:pathLst>
                <a:path w="2560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560" y="1025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103"/>
            <p:cNvSpPr/>
            <p:nvPr/>
          </p:nvSpPr>
          <p:spPr>
            <a:xfrm>
              <a:off x="1259561" y="3080736"/>
              <a:ext cx="38377" cy="17840"/>
            </a:xfrm>
            <a:custGeom>
              <a:avLst/>
              <a:gdLst/>
              <a:ahLst/>
              <a:cxnLst/>
              <a:rect l="l" t="t" r="r" b="b"/>
              <a:pathLst>
                <a:path w="2390" h="1111" extrusionOk="0">
                  <a:moveTo>
                    <a:pt x="2390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2390" y="1025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103"/>
            <p:cNvSpPr/>
            <p:nvPr/>
          </p:nvSpPr>
          <p:spPr>
            <a:xfrm>
              <a:off x="1189004" y="3333513"/>
              <a:ext cx="45234" cy="16459"/>
            </a:xfrm>
            <a:custGeom>
              <a:avLst/>
              <a:gdLst/>
              <a:ahLst/>
              <a:cxnLst/>
              <a:rect l="l" t="t" r="r" b="b"/>
              <a:pathLst>
                <a:path w="281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817" y="1025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103"/>
            <p:cNvSpPr/>
            <p:nvPr/>
          </p:nvSpPr>
          <p:spPr>
            <a:xfrm>
              <a:off x="1092418" y="3334204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103"/>
            <p:cNvSpPr/>
            <p:nvPr/>
          </p:nvSpPr>
          <p:spPr>
            <a:xfrm>
              <a:off x="980080" y="3062254"/>
              <a:ext cx="71263" cy="31521"/>
            </a:xfrm>
            <a:custGeom>
              <a:avLst/>
              <a:gdLst/>
              <a:ahLst/>
              <a:cxnLst/>
              <a:rect l="l" t="t" r="r" b="b"/>
              <a:pathLst>
                <a:path w="4438" h="1963" extrusionOk="0">
                  <a:moveTo>
                    <a:pt x="0" y="0"/>
                  </a:moveTo>
                  <a:lnTo>
                    <a:pt x="0" y="1834"/>
                  </a:lnTo>
                  <a:lnTo>
                    <a:pt x="4437" y="1962"/>
                  </a:lnTo>
                  <a:lnTo>
                    <a:pt x="4437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103"/>
            <p:cNvSpPr/>
            <p:nvPr/>
          </p:nvSpPr>
          <p:spPr>
            <a:xfrm>
              <a:off x="978715" y="3317070"/>
              <a:ext cx="63026" cy="31537"/>
            </a:xfrm>
            <a:custGeom>
              <a:avLst/>
              <a:gdLst/>
              <a:ahLst/>
              <a:cxnLst/>
              <a:rect l="l" t="t" r="r" b="b"/>
              <a:pathLst>
                <a:path w="3925" h="1964" extrusionOk="0">
                  <a:moveTo>
                    <a:pt x="0" y="1"/>
                  </a:moveTo>
                  <a:lnTo>
                    <a:pt x="0" y="1835"/>
                  </a:lnTo>
                  <a:lnTo>
                    <a:pt x="3925" y="1963"/>
                  </a:lnTo>
                  <a:lnTo>
                    <a:pt x="3925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103"/>
            <p:cNvSpPr/>
            <p:nvPr/>
          </p:nvSpPr>
          <p:spPr>
            <a:xfrm>
              <a:off x="1385612" y="3302683"/>
              <a:ext cx="58241" cy="11674"/>
            </a:xfrm>
            <a:custGeom>
              <a:avLst/>
              <a:gdLst/>
              <a:ahLst/>
              <a:cxnLst/>
              <a:rect l="l" t="t" r="r" b="b"/>
              <a:pathLst>
                <a:path w="3627" h="727" extrusionOk="0">
                  <a:moveTo>
                    <a:pt x="1" y="1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103"/>
            <p:cNvSpPr/>
            <p:nvPr/>
          </p:nvSpPr>
          <p:spPr>
            <a:xfrm>
              <a:off x="1385612" y="3071150"/>
              <a:ext cx="41123" cy="11658"/>
            </a:xfrm>
            <a:custGeom>
              <a:avLst/>
              <a:gdLst/>
              <a:ahLst/>
              <a:cxnLst/>
              <a:rect l="l" t="t" r="r" b="b"/>
              <a:pathLst>
                <a:path w="256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2560" y="72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103"/>
            <p:cNvSpPr/>
            <p:nvPr/>
          </p:nvSpPr>
          <p:spPr>
            <a:xfrm>
              <a:off x="1385612" y="3097869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103"/>
            <p:cNvSpPr/>
            <p:nvPr/>
          </p:nvSpPr>
          <p:spPr>
            <a:xfrm>
              <a:off x="1411641" y="3272543"/>
              <a:ext cx="6873" cy="23315"/>
            </a:xfrm>
            <a:custGeom>
              <a:avLst/>
              <a:gdLst/>
              <a:ahLst/>
              <a:cxnLst/>
              <a:rect l="l" t="t" r="r" b="b"/>
              <a:pathLst>
                <a:path w="428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427" y="14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103"/>
            <p:cNvSpPr/>
            <p:nvPr/>
          </p:nvSpPr>
          <p:spPr>
            <a:xfrm>
              <a:off x="1334918" y="3321181"/>
              <a:ext cx="11658" cy="11674"/>
            </a:xfrm>
            <a:custGeom>
              <a:avLst/>
              <a:gdLst/>
              <a:ahLst/>
              <a:cxnLst/>
              <a:rect l="l" t="t" r="r" b="b"/>
              <a:pathLst>
                <a:path w="726" h="727" extrusionOk="0">
                  <a:moveTo>
                    <a:pt x="1" y="1"/>
                  </a:moveTo>
                  <a:lnTo>
                    <a:pt x="1" y="726"/>
                  </a:lnTo>
                  <a:lnTo>
                    <a:pt x="726" y="72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103"/>
            <p:cNvSpPr/>
            <p:nvPr/>
          </p:nvSpPr>
          <p:spPr>
            <a:xfrm>
              <a:off x="880475" y="3103345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1"/>
                  </a:moveTo>
                  <a:cubicBezTo>
                    <a:pt x="444" y="1"/>
                    <a:pt x="60" y="342"/>
                    <a:pt x="60" y="811"/>
                  </a:cubicBezTo>
                  <a:cubicBezTo>
                    <a:pt x="1" y="1378"/>
                    <a:pt x="441" y="1778"/>
                    <a:pt x="916" y="1778"/>
                  </a:cubicBezTo>
                  <a:cubicBezTo>
                    <a:pt x="1120" y="1778"/>
                    <a:pt x="1331" y="1703"/>
                    <a:pt x="1511" y="1536"/>
                  </a:cubicBezTo>
                  <a:cubicBezTo>
                    <a:pt x="2108" y="982"/>
                    <a:pt x="1724" y="1"/>
                    <a:pt x="913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103"/>
            <p:cNvSpPr/>
            <p:nvPr/>
          </p:nvSpPr>
          <p:spPr>
            <a:xfrm>
              <a:off x="779779" y="3066991"/>
              <a:ext cx="33849" cy="28598"/>
            </a:xfrm>
            <a:custGeom>
              <a:avLst/>
              <a:gdLst/>
              <a:ahLst/>
              <a:cxnLst/>
              <a:rect l="l" t="t" r="r" b="b"/>
              <a:pathLst>
                <a:path w="2108" h="1781" extrusionOk="0">
                  <a:moveTo>
                    <a:pt x="848" y="0"/>
                  </a:moveTo>
                  <a:cubicBezTo>
                    <a:pt x="444" y="0"/>
                    <a:pt x="60" y="369"/>
                    <a:pt x="60" y="814"/>
                  </a:cubicBezTo>
                  <a:cubicBezTo>
                    <a:pt x="1" y="1381"/>
                    <a:pt x="441" y="1781"/>
                    <a:pt x="916" y="1781"/>
                  </a:cubicBezTo>
                  <a:cubicBezTo>
                    <a:pt x="1120" y="1781"/>
                    <a:pt x="1331" y="1706"/>
                    <a:pt x="1511" y="1539"/>
                  </a:cubicBezTo>
                  <a:cubicBezTo>
                    <a:pt x="2108" y="985"/>
                    <a:pt x="1724" y="4"/>
                    <a:pt x="913" y="4"/>
                  </a:cubicBezTo>
                  <a:cubicBezTo>
                    <a:pt x="892" y="1"/>
                    <a:pt x="870" y="0"/>
                    <a:pt x="848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103"/>
            <p:cNvSpPr/>
            <p:nvPr/>
          </p:nvSpPr>
          <p:spPr>
            <a:xfrm>
              <a:off x="1110916" y="3103521"/>
              <a:ext cx="13713" cy="12862"/>
            </a:xfrm>
            <a:custGeom>
              <a:avLst/>
              <a:gdLst/>
              <a:ahLst/>
              <a:cxnLst/>
              <a:rect l="l" t="t" r="r" b="b"/>
              <a:pathLst>
                <a:path w="854" h="801" extrusionOk="0">
                  <a:moveTo>
                    <a:pt x="411" y="0"/>
                  </a:moveTo>
                  <a:cubicBezTo>
                    <a:pt x="214" y="0"/>
                    <a:pt x="22" y="139"/>
                    <a:pt x="1" y="416"/>
                  </a:cubicBezTo>
                  <a:cubicBezTo>
                    <a:pt x="22" y="672"/>
                    <a:pt x="214" y="800"/>
                    <a:pt x="411" y="800"/>
                  </a:cubicBezTo>
                  <a:cubicBezTo>
                    <a:pt x="609" y="800"/>
                    <a:pt x="811" y="672"/>
                    <a:pt x="854" y="416"/>
                  </a:cubicBezTo>
                  <a:cubicBezTo>
                    <a:pt x="811" y="139"/>
                    <a:pt x="609" y="0"/>
                    <a:pt x="411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103"/>
            <p:cNvSpPr/>
            <p:nvPr/>
          </p:nvSpPr>
          <p:spPr>
            <a:xfrm>
              <a:off x="1111816" y="3195033"/>
              <a:ext cx="16925" cy="13569"/>
            </a:xfrm>
            <a:custGeom>
              <a:avLst/>
              <a:gdLst/>
              <a:ahLst/>
              <a:cxnLst/>
              <a:rect l="l" t="t" r="r" b="b"/>
              <a:pathLst>
                <a:path w="1054" h="845" extrusionOk="0">
                  <a:moveTo>
                    <a:pt x="392" y="1"/>
                  </a:moveTo>
                  <a:cubicBezTo>
                    <a:pt x="209" y="1"/>
                    <a:pt x="68" y="162"/>
                    <a:pt x="30" y="391"/>
                  </a:cubicBezTo>
                  <a:cubicBezTo>
                    <a:pt x="0" y="659"/>
                    <a:pt x="220" y="844"/>
                    <a:pt x="457" y="844"/>
                  </a:cubicBezTo>
                  <a:cubicBezTo>
                    <a:pt x="559" y="844"/>
                    <a:pt x="665" y="810"/>
                    <a:pt x="755" y="732"/>
                  </a:cubicBezTo>
                  <a:cubicBezTo>
                    <a:pt x="1054" y="476"/>
                    <a:pt x="840" y="7"/>
                    <a:pt x="457" y="7"/>
                  </a:cubicBezTo>
                  <a:cubicBezTo>
                    <a:pt x="435" y="3"/>
                    <a:pt x="413" y="1"/>
                    <a:pt x="39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103"/>
            <p:cNvSpPr/>
            <p:nvPr/>
          </p:nvSpPr>
          <p:spPr>
            <a:xfrm>
              <a:off x="1115926" y="3297801"/>
              <a:ext cx="16925" cy="13858"/>
            </a:xfrm>
            <a:custGeom>
              <a:avLst/>
              <a:gdLst/>
              <a:ahLst/>
              <a:cxnLst/>
              <a:rect l="l" t="t" r="r" b="b"/>
              <a:pathLst>
                <a:path w="1054" h="863" extrusionOk="0">
                  <a:moveTo>
                    <a:pt x="401" y="1"/>
                  </a:moveTo>
                  <a:cubicBezTo>
                    <a:pt x="208" y="1"/>
                    <a:pt x="30" y="196"/>
                    <a:pt x="30" y="390"/>
                  </a:cubicBezTo>
                  <a:cubicBezTo>
                    <a:pt x="0" y="657"/>
                    <a:pt x="218" y="862"/>
                    <a:pt x="454" y="862"/>
                  </a:cubicBezTo>
                  <a:cubicBezTo>
                    <a:pt x="557" y="862"/>
                    <a:pt x="664" y="823"/>
                    <a:pt x="755" y="732"/>
                  </a:cubicBezTo>
                  <a:cubicBezTo>
                    <a:pt x="1054" y="476"/>
                    <a:pt x="840" y="6"/>
                    <a:pt x="456" y="6"/>
                  </a:cubicBezTo>
                  <a:cubicBezTo>
                    <a:pt x="438" y="3"/>
                    <a:pt x="419" y="1"/>
                    <a:pt x="40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103"/>
            <p:cNvSpPr/>
            <p:nvPr/>
          </p:nvSpPr>
          <p:spPr>
            <a:xfrm>
              <a:off x="1534947" y="3056762"/>
              <a:ext cx="94547" cy="301431"/>
            </a:xfrm>
            <a:custGeom>
              <a:avLst/>
              <a:gdLst/>
              <a:ahLst/>
              <a:cxnLst/>
              <a:rect l="l" t="t" r="r" b="b"/>
              <a:pathLst>
                <a:path w="5888" h="18772" extrusionOk="0">
                  <a:moveTo>
                    <a:pt x="598" y="1"/>
                  </a:moveTo>
                  <a:lnTo>
                    <a:pt x="1" y="18771"/>
                  </a:lnTo>
                  <a:lnTo>
                    <a:pt x="5717" y="18771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103"/>
            <p:cNvSpPr/>
            <p:nvPr/>
          </p:nvSpPr>
          <p:spPr>
            <a:xfrm>
              <a:off x="1500696" y="3056762"/>
              <a:ext cx="50019" cy="301431"/>
            </a:xfrm>
            <a:custGeom>
              <a:avLst/>
              <a:gdLst/>
              <a:ahLst/>
              <a:cxnLst/>
              <a:rect l="l" t="t" r="r" b="b"/>
              <a:pathLst>
                <a:path w="3115" h="18772" extrusionOk="0">
                  <a:moveTo>
                    <a:pt x="2773" y="1"/>
                  </a:moveTo>
                  <a:lnTo>
                    <a:pt x="0" y="427"/>
                  </a:lnTo>
                  <a:lnTo>
                    <a:pt x="86" y="18771"/>
                  </a:lnTo>
                  <a:lnTo>
                    <a:pt x="3115" y="18771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103"/>
            <p:cNvSpPr/>
            <p:nvPr/>
          </p:nvSpPr>
          <p:spPr>
            <a:xfrm>
              <a:off x="1505497" y="3334204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103"/>
            <p:cNvSpPr/>
            <p:nvPr/>
          </p:nvSpPr>
          <p:spPr>
            <a:xfrm>
              <a:off x="1505497" y="3302683"/>
              <a:ext cx="32211" cy="11674"/>
            </a:xfrm>
            <a:custGeom>
              <a:avLst/>
              <a:gdLst/>
              <a:ahLst/>
              <a:cxnLst/>
              <a:rect l="l" t="t" r="r" b="b"/>
              <a:pathLst>
                <a:path w="2006" h="727" extrusionOk="0">
                  <a:moveTo>
                    <a:pt x="0" y="1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103"/>
            <p:cNvSpPr/>
            <p:nvPr/>
          </p:nvSpPr>
          <p:spPr>
            <a:xfrm>
              <a:off x="1505497" y="3071150"/>
              <a:ext cx="22609" cy="11658"/>
            </a:xfrm>
            <a:custGeom>
              <a:avLst/>
              <a:gdLst/>
              <a:ahLst/>
              <a:cxnLst/>
              <a:rect l="l" t="t" r="r" b="b"/>
              <a:pathLst>
                <a:path w="1408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408" y="726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103"/>
            <p:cNvSpPr/>
            <p:nvPr/>
          </p:nvSpPr>
          <p:spPr>
            <a:xfrm>
              <a:off x="1505497" y="3097869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103"/>
            <p:cNvSpPr/>
            <p:nvPr/>
          </p:nvSpPr>
          <p:spPr>
            <a:xfrm>
              <a:off x="1519869" y="3272543"/>
              <a:ext cx="3452" cy="23315"/>
            </a:xfrm>
            <a:custGeom>
              <a:avLst/>
              <a:gdLst/>
              <a:ahLst/>
              <a:cxnLst/>
              <a:rect l="l" t="t" r="r" b="b"/>
              <a:pathLst>
                <a:path w="215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14" y="145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103"/>
            <p:cNvSpPr/>
            <p:nvPr/>
          </p:nvSpPr>
          <p:spPr>
            <a:xfrm>
              <a:off x="1606194" y="3055397"/>
              <a:ext cx="112354" cy="302796"/>
            </a:xfrm>
            <a:custGeom>
              <a:avLst/>
              <a:gdLst/>
              <a:ahLst/>
              <a:cxnLst/>
              <a:rect l="l" t="t" r="r" b="b"/>
              <a:pathLst>
                <a:path w="6997" h="18857" extrusionOk="0">
                  <a:moveTo>
                    <a:pt x="214" y="0"/>
                  </a:moveTo>
                  <a:lnTo>
                    <a:pt x="0" y="18856"/>
                  </a:lnTo>
                  <a:lnTo>
                    <a:pt x="6698" y="1885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103"/>
            <p:cNvSpPr/>
            <p:nvPr/>
          </p:nvSpPr>
          <p:spPr>
            <a:xfrm>
              <a:off x="1696614" y="3085537"/>
              <a:ext cx="107569" cy="272656"/>
            </a:xfrm>
            <a:custGeom>
              <a:avLst/>
              <a:gdLst/>
              <a:ahLst/>
              <a:cxnLst/>
              <a:rect l="l" t="t" r="r" b="b"/>
              <a:pathLst>
                <a:path w="6699" h="16980" extrusionOk="0">
                  <a:moveTo>
                    <a:pt x="214" y="0"/>
                  </a:moveTo>
                  <a:lnTo>
                    <a:pt x="0" y="16979"/>
                  </a:lnTo>
                  <a:lnTo>
                    <a:pt x="6698" y="16979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103"/>
            <p:cNvSpPr/>
            <p:nvPr/>
          </p:nvSpPr>
          <p:spPr>
            <a:xfrm>
              <a:off x="1765805" y="3132810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5"/>
                  </a:lnTo>
                  <a:lnTo>
                    <a:pt x="9044" y="14035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103"/>
            <p:cNvSpPr/>
            <p:nvPr/>
          </p:nvSpPr>
          <p:spPr>
            <a:xfrm>
              <a:off x="1925417" y="3034153"/>
              <a:ext cx="122631" cy="324040"/>
            </a:xfrm>
            <a:custGeom>
              <a:avLst/>
              <a:gdLst/>
              <a:ahLst/>
              <a:cxnLst/>
              <a:rect l="l" t="t" r="r" b="b"/>
              <a:pathLst>
                <a:path w="7637" h="20180" extrusionOk="0">
                  <a:moveTo>
                    <a:pt x="469" y="1"/>
                  </a:moveTo>
                  <a:lnTo>
                    <a:pt x="0" y="20179"/>
                  </a:lnTo>
                  <a:lnTo>
                    <a:pt x="7636" y="20179"/>
                  </a:lnTo>
                  <a:lnTo>
                    <a:pt x="721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103"/>
            <p:cNvSpPr/>
            <p:nvPr/>
          </p:nvSpPr>
          <p:spPr>
            <a:xfrm>
              <a:off x="1563722" y="3055397"/>
              <a:ext cx="60296" cy="302796"/>
            </a:xfrm>
            <a:custGeom>
              <a:avLst/>
              <a:gdLst/>
              <a:ahLst/>
              <a:cxnLst/>
              <a:rect l="l" t="t" r="r" b="b"/>
              <a:pathLst>
                <a:path w="3755" h="18857" extrusionOk="0">
                  <a:moveTo>
                    <a:pt x="0" y="0"/>
                  </a:moveTo>
                  <a:lnTo>
                    <a:pt x="128" y="18856"/>
                  </a:lnTo>
                  <a:lnTo>
                    <a:pt x="3754" y="18856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103"/>
            <p:cNvSpPr/>
            <p:nvPr/>
          </p:nvSpPr>
          <p:spPr>
            <a:xfrm>
              <a:off x="1630858" y="3085537"/>
              <a:ext cx="80159" cy="272656"/>
            </a:xfrm>
            <a:custGeom>
              <a:avLst/>
              <a:gdLst/>
              <a:ahLst/>
              <a:cxnLst/>
              <a:rect l="l" t="t" r="r" b="b"/>
              <a:pathLst>
                <a:path w="4992" h="16980" extrusionOk="0">
                  <a:moveTo>
                    <a:pt x="0" y="0"/>
                  </a:moveTo>
                  <a:lnTo>
                    <a:pt x="213" y="16979"/>
                  </a:lnTo>
                  <a:lnTo>
                    <a:pt x="4991" y="16979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103"/>
            <p:cNvSpPr/>
            <p:nvPr/>
          </p:nvSpPr>
          <p:spPr>
            <a:xfrm>
              <a:off x="1728809" y="3132810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5"/>
                  </a:lnTo>
                  <a:lnTo>
                    <a:pt x="3584" y="14035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103"/>
            <p:cNvSpPr/>
            <p:nvPr/>
          </p:nvSpPr>
          <p:spPr>
            <a:xfrm>
              <a:off x="1876088" y="3034153"/>
              <a:ext cx="63716" cy="324040"/>
            </a:xfrm>
            <a:custGeom>
              <a:avLst/>
              <a:gdLst/>
              <a:ahLst/>
              <a:cxnLst/>
              <a:rect l="l" t="t" r="r" b="b"/>
              <a:pathLst>
                <a:path w="3968" h="20180" extrusionOk="0">
                  <a:moveTo>
                    <a:pt x="3584" y="1"/>
                  </a:moveTo>
                  <a:lnTo>
                    <a:pt x="1" y="556"/>
                  </a:lnTo>
                  <a:lnTo>
                    <a:pt x="1" y="20179"/>
                  </a:lnTo>
                  <a:lnTo>
                    <a:pt x="3968" y="20179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103"/>
            <p:cNvSpPr/>
            <p:nvPr/>
          </p:nvSpPr>
          <p:spPr>
            <a:xfrm>
              <a:off x="1994593" y="3147872"/>
              <a:ext cx="50035" cy="210321"/>
            </a:xfrm>
            <a:custGeom>
              <a:avLst/>
              <a:gdLst/>
              <a:ahLst/>
              <a:cxnLst/>
              <a:rect l="l" t="t" r="r" b="b"/>
              <a:pathLst>
                <a:path w="3116" h="13098" extrusionOk="0">
                  <a:moveTo>
                    <a:pt x="171" y="1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103"/>
            <p:cNvSpPr/>
            <p:nvPr/>
          </p:nvSpPr>
          <p:spPr>
            <a:xfrm>
              <a:off x="1948010" y="3147872"/>
              <a:ext cx="60296" cy="210321"/>
            </a:xfrm>
            <a:custGeom>
              <a:avLst/>
              <a:gdLst/>
              <a:ahLst/>
              <a:cxnLst/>
              <a:rect l="l" t="t" r="r" b="b"/>
              <a:pathLst>
                <a:path w="3755" h="13098" extrusionOk="0">
                  <a:moveTo>
                    <a:pt x="1" y="1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103"/>
            <p:cNvSpPr/>
            <p:nvPr/>
          </p:nvSpPr>
          <p:spPr>
            <a:xfrm>
              <a:off x="2046651" y="3071840"/>
              <a:ext cx="56876" cy="286353"/>
            </a:xfrm>
            <a:custGeom>
              <a:avLst/>
              <a:gdLst/>
              <a:ahLst/>
              <a:cxnLst/>
              <a:rect l="l" t="t" r="r" b="b"/>
              <a:pathLst>
                <a:path w="3542" h="17833" extrusionOk="0">
                  <a:moveTo>
                    <a:pt x="385" y="0"/>
                  </a:moveTo>
                  <a:lnTo>
                    <a:pt x="1" y="17832"/>
                  </a:lnTo>
                  <a:lnTo>
                    <a:pt x="3457" y="17832"/>
                  </a:lnTo>
                  <a:lnTo>
                    <a:pt x="3542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103"/>
            <p:cNvSpPr/>
            <p:nvPr/>
          </p:nvSpPr>
          <p:spPr>
            <a:xfrm>
              <a:off x="2013781" y="3071840"/>
              <a:ext cx="47964" cy="286353"/>
            </a:xfrm>
            <a:custGeom>
              <a:avLst/>
              <a:gdLst/>
              <a:ahLst/>
              <a:cxnLst/>
              <a:rect l="l" t="t" r="r" b="b"/>
              <a:pathLst>
                <a:path w="2987" h="17833" extrusionOk="0">
                  <a:moveTo>
                    <a:pt x="2645" y="0"/>
                  </a:moveTo>
                  <a:lnTo>
                    <a:pt x="0" y="86"/>
                  </a:lnTo>
                  <a:lnTo>
                    <a:pt x="86" y="17832"/>
                  </a:lnTo>
                  <a:lnTo>
                    <a:pt x="2987" y="17832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103"/>
            <p:cNvSpPr/>
            <p:nvPr/>
          </p:nvSpPr>
          <p:spPr>
            <a:xfrm>
              <a:off x="2106947" y="3047866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0"/>
                  </a:moveTo>
                  <a:lnTo>
                    <a:pt x="597" y="19325"/>
                  </a:lnTo>
                  <a:lnTo>
                    <a:pt x="12073" y="19325"/>
                  </a:lnTo>
                  <a:lnTo>
                    <a:pt x="1254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103"/>
            <p:cNvSpPr/>
            <p:nvPr/>
          </p:nvSpPr>
          <p:spPr>
            <a:xfrm>
              <a:off x="2068586" y="3047866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0"/>
                  </a:moveTo>
                  <a:lnTo>
                    <a:pt x="171" y="19325"/>
                  </a:lnTo>
                  <a:lnTo>
                    <a:pt x="4693" y="1932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103"/>
            <p:cNvSpPr/>
            <p:nvPr/>
          </p:nvSpPr>
          <p:spPr>
            <a:xfrm>
              <a:off x="1576054" y="3300627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103"/>
            <p:cNvSpPr/>
            <p:nvPr/>
          </p:nvSpPr>
          <p:spPr>
            <a:xfrm>
              <a:off x="1576054" y="3330783"/>
              <a:ext cx="32886" cy="18498"/>
            </a:xfrm>
            <a:custGeom>
              <a:avLst/>
              <a:gdLst/>
              <a:ahLst/>
              <a:cxnLst/>
              <a:rect l="l" t="t" r="r" b="b"/>
              <a:pathLst>
                <a:path w="2048" h="1152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103"/>
            <p:cNvSpPr/>
            <p:nvPr/>
          </p:nvSpPr>
          <p:spPr>
            <a:xfrm>
              <a:off x="1587696" y="3268432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42" y="1281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103"/>
            <p:cNvSpPr/>
            <p:nvPr/>
          </p:nvSpPr>
          <p:spPr>
            <a:xfrm>
              <a:off x="1672640" y="3268432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299" y="1281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103"/>
            <p:cNvSpPr/>
            <p:nvPr/>
          </p:nvSpPr>
          <p:spPr>
            <a:xfrm>
              <a:off x="1660998" y="3268432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41" y="1281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103"/>
            <p:cNvSpPr/>
            <p:nvPr/>
          </p:nvSpPr>
          <p:spPr>
            <a:xfrm>
              <a:off x="1639754" y="3300627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103"/>
            <p:cNvSpPr/>
            <p:nvPr/>
          </p:nvSpPr>
          <p:spPr>
            <a:xfrm>
              <a:off x="1639754" y="3330783"/>
              <a:ext cx="58931" cy="18498"/>
            </a:xfrm>
            <a:custGeom>
              <a:avLst/>
              <a:gdLst/>
              <a:ahLst/>
              <a:cxnLst/>
              <a:rect l="l" t="t" r="r" b="b"/>
              <a:pathLst>
                <a:path w="3670" h="1152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103"/>
            <p:cNvSpPr/>
            <p:nvPr/>
          </p:nvSpPr>
          <p:spPr>
            <a:xfrm>
              <a:off x="2090504" y="3340370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103"/>
            <p:cNvSpPr/>
            <p:nvPr/>
          </p:nvSpPr>
          <p:spPr>
            <a:xfrm>
              <a:off x="2090504" y="3058817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109" y="726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103"/>
            <p:cNvSpPr/>
            <p:nvPr/>
          </p:nvSpPr>
          <p:spPr>
            <a:xfrm>
              <a:off x="1971309" y="3192400"/>
              <a:ext cx="14404" cy="126067"/>
            </a:xfrm>
            <a:custGeom>
              <a:avLst/>
              <a:gdLst/>
              <a:ahLst/>
              <a:cxnLst/>
              <a:rect l="l" t="t" r="r" b="b"/>
              <a:pathLst>
                <a:path w="897" h="7851" extrusionOk="0">
                  <a:moveTo>
                    <a:pt x="0" y="1"/>
                  </a:moveTo>
                  <a:lnTo>
                    <a:pt x="128" y="7850"/>
                  </a:lnTo>
                  <a:lnTo>
                    <a:pt x="896" y="7850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103"/>
            <p:cNvSpPr/>
            <p:nvPr/>
          </p:nvSpPr>
          <p:spPr>
            <a:xfrm>
              <a:off x="1961033" y="3158149"/>
              <a:ext cx="30156" cy="16459"/>
            </a:xfrm>
            <a:custGeom>
              <a:avLst/>
              <a:gdLst/>
              <a:ahLst/>
              <a:cxnLst/>
              <a:rect l="l" t="t" r="r" b="b"/>
              <a:pathLst>
                <a:path w="1878" h="1025" extrusionOk="0">
                  <a:moveTo>
                    <a:pt x="0" y="1"/>
                  </a:moveTo>
                  <a:lnTo>
                    <a:pt x="0" y="1024"/>
                  </a:lnTo>
                  <a:lnTo>
                    <a:pt x="1877" y="1024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103"/>
            <p:cNvSpPr/>
            <p:nvPr/>
          </p:nvSpPr>
          <p:spPr>
            <a:xfrm>
              <a:off x="2019257" y="3333513"/>
              <a:ext cx="32902" cy="16459"/>
            </a:xfrm>
            <a:custGeom>
              <a:avLst/>
              <a:gdLst/>
              <a:ahLst/>
              <a:cxnLst/>
              <a:rect l="l" t="t" r="r" b="b"/>
              <a:pathLst>
                <a:path w="204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48" y="1025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103"/>
            <p:cNvSpPr/>
            <p:nvPr/>
          </p:nvSpPr>
          <p:spPr>
            <a:xfrm>
              <a:off x="2018567" y="3080736"/>
              <a:ext cx="30846" cy="17840"/>
            </a:xfrm>
            <a:custGeom>
              <a:avLst/>
              <a:gdLst/>
              <a:ahLst/>
              <a:cxnLst/>
              <a:rect l="l" t="t" r="r" b="b"/>
              <a:pathLst>
                <a:path w="1921" h="1111" extrusionOk="0">
                  <a:moveTo>
                    <a:pt x="1921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921" y="1025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103"/>
            <p:cNvSpPr/>
            <p:nvPr/>
          </p:nvSpPr>
          <p:spPr>
            <a:xfrm>
              <a:off x="1961033" y="3333513"/>
              <a:ext cx="36322" cy="16459"/>
            </a:xfrm>
            <a:custGeom>
              <a:avLst/>
              <a:gdLst/>
              <a:ahLst/>
              <a:cxnLst/>
              <a:rect l="l" t="t" r="r" b="b"/>
              <a:pathLst>
                <a:path w="2262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261" y="1025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103"/>
            <p:cNvSpPr/>
            <p:nvPr/>
          </p:nvSpPr>
          <p:spPr>
            <a:xfrm>
              <a:off x="1882945" y="3330093"/>
              <a:ext cx="46599" cy="19189"/>
            </a:xfrm>
            <a:custGeom>
              <a:avLst/>
              <a:gdLst/>
              <a:ahLst/>
              <a:cxnLst/>
              <a:rect l="l" t="t" r="r" b="b"/>
              <a:pathLst>
                <a:path w="2902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2901" y="1195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103"/>
            <p:cNvSpPr/>
            <p:nvPr/>
          </p:nvSpPr>
          <p:spPr>
            <a:xfrm>
              <a:off x="1738395" y="3138286"/>
              <a:ext cx="32902" cy="23299"/>
            </a:xfrm>
            <a:custGeom>
              <a:avLst/>
              <a:gdLst/>
              <a:ahLst/>
              <a:cxnLst/>
              <a:rect l="l" t="t" r="r" b="b"/>
              <a:pathLst>
                <a:path w="2049" h="1451" extrusionOk="0">
                  <a:moveTo>
                    <a:pt x="1" y="0"/>
                  </a:moveTo>
                  <a:lnTo>
                    <a:pt x="1" y="1366"/>
                  </a:lnTo>
                  <a:lnTo>
                    <a:pt x="2048" y="1451"/>
                  </a:lnTo>
                  <a:lnTo>
                    <a:pt x="2048" y="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103"/>
            <p:cNvSpPr/>
            <p:nvPr/>
          </p:nvSpPr>
          <p:spPr>
            <a:xfrm>
              <a:off x="1737721" y="3327347"/>
              <a:ext cx="48638" cy="23315"/>
            </a:xfrm>
            <a:custGeom>
              <a:avLst/>
              <a:gdLst/>
              <a:ahLst/>
              <a:cxnLst/>
              <a:rect l="l" t="t" r="r" b="b"/>
              <a:pathLst>
                <a:path w="3029" h="1452" extrusionOk="0">
                  <a:moveTo>
                    <a:pt x="0" y="1"/>
                  </a:moveTo>
                  <a:lnTo>
                    <a:pt x="0" y="1409"/>
                  </a:lnTo>
                  <a:lnTo>
                    <a:pt x="3029" y="1451"/>
                  </a:lnTo>
                  <a:lnTo>
                    <a:pt x="3029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103"/>
            <p:cNvSpPr/>
            <p:nvPr/>
          </p:nvSpPr>
          <p:spPr>
            <a:xfrm>
              <a:off x="2095289" y="3321181"/>
              <a:ext cx="14404" cy="11674"/>
            </a:xfrm>
            <a:custGeom>
              <a:avLst/>
              <a:gdLst/>
              <a:ahLst/>
              <a:cxnLst/>
              <a:rect l="l" t="t" r="r" b="b"/>
              <a:pathLst>
                <a:path w="897" h="727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103"/>
            <p:cNvSpPr/>
            <p:nvPr/>
          </p:nvSpPr>
          <p:spPr>
            <a:xfrm>
              <a:off x="1656197" y="3103345"/>
              <a:ext cx="27410" cy="23091"/>
            </a:xfrm>
            <a:custGeom>
              <a:avLst/>
              <a:gdLst/>
              <a:ahLst/>
              <a:cxnLst/>
              <a:rect l="l" t="t" r="r" b="b"/>
              <a:pathLst>
                <a:path w="1707" h="1438" extrusionOk="0">
                  <a:moveTo>
                    <a:pt x="768" y="1"/>
                  </a:moveTo>
                  <a:cubicBezTo>
                    <a:pt x="342" y="43"/>
                    <a:pt x="0" y="385"/>
                    <a:pt x="43" y="811"/>
                  </a:cubicBezTo>
                  <a:cubicBezTo>
                    <a:pt x="98" y="1195"/>
                    <a:pt x="435" y="1438"/>
                    <a:pt x="770" y="1438"/>
                  </a:cubicBezTo>
                  <a:cubicBezTo>
                    <a:pt x="957" y="1438"/>
                    <a:pt x="1143" y="1363"/>
                    <a:pt x="1280" y="1195"/>
                  </a:cubicBezTo>
                  <a:cubicBezTo>
                    <a:pt x="1707" y="726"/>
                    <a:pt x="1366" y="1"/>
                    <a:pt x="768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103"/>
            <p:cNvSpPr/>
            <p:nvPr/>
          </p:nvSpPr>
          <p:spPr>
            <a:xfrm>
              <a:off x="1574673" y="3067039"/>
              <a:ext cx="26736" cy="23091"/>
            </a:xfrm>
            <a:custGeom>
              <a:avLst/>
              <a:gdLst/>
              <a:ahLst/>
              <a:cxnLst/>
              <a:rect l="l" t="t" r="r" b="b"/>
              <a:pathLst>
                <a:path w="1665" h="1438" extrusionOk="0">
                  <a:moveTo>
                    <a:pt x="726" y="1"/>
                  </a:moveTo>
                  <a:cubicBezTo>
                    <a:pt x="299" y="43"/>
                    <a:pt x="1" y="385"/>
                    <a:pt x="1" y="811"/>
                  </a:cubicBezTo>
                  <a:cubicBezTo>
                    <a:pt x="56" y="1195"/>
                    <a:pt x="392" y="1438"/>
                    <a:pt x="739" y="1438"/>
                  </a:cubicBezTo>
                  <a:cubicBezTo>
                    <a:pt x="932" y="1438"/>
                    <a:pt x="1128" y="1363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103"/>
            <p:cNvSpPr/>
            <p:nvPr/>
          </p:nvSpPr>
          <p:spPr>
            <a:xfrm>
              <a:off x="1902118" y="3062928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27" y="1"/>
                  </a:moveTo>
                  <a:cubicBezTo>
                    <a:pt x="214" y="1"/>
                    <a:pt x="1" y="214"/>
                    <a:pt x="1" y="470"/>
                  </a:cubicBezTo>
                  <a:cubicBezTo>
                    <a:pt x="28" y="719"/>
                    <a:pt x="217" y="878"/>
                    <a:pt x="428" y="878"/>
                  </a:cubicBezTo>
                  <a:cubicBezTo>
                    <a:pt x="542" y="878"/>
                    <a:pt x="663" y="831"/>
                    <a:pt x="768" y="726"/>
                  </a:cubicBezTo>
                  <a:cubicBezTo>
                    <a:pt x="1024" y="470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103"/>
            <p:cNvSpPr/>
            <p:nvPr/>
          </p:nvSpPr>
          <p:spPr>
            <a:xfrm>
              <a:off x="1904173" y="3168426"/>
              <a:ext cx="16459" cy="14307"/>
            </a:xfrm>
            <a:custGeom>
              <a:avLst/>
              <a:gdLst/>
              <a:ahLst/>
              <a:cxnLst/>
              <a:rect l="l" t="t" r="r" b="b"/>
              <a:pathLst>
                <a:path w="1025" h="891" extrusionOk="0">
                  <a:moveTo>
                    <a:pt x="470" y="0"/>
                  </a:moveTo>
                  <a:cubicBezTo>
                    <a:pt x="214" y="43"/>
                    <a:pt x="1" y="214"/>
                    <a:pt x="43" y="470"/>
                  </a:cubicBezTo>
                  <a:cubicBezTo>
                    <a:pt x="43" y="728"/>
                    <a:pt x="256" y="890"/>
                    <a:pt x="473" y="890"/>
                  </a:cubicBezTo>
                  <a:cubicBezTo>
                    <a:pt x="578" y="890"/>
                    <a:pt x="685" y="852"/>
                    <a:pt x="768" y="768"/>
                  </a:cubicBezTo>
                  <a:cubicBezTo>
                    <a:pt x="1024" y="470"/>
                    <a:pt x="854" y="43"/>
                    <a:pt x="470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103"/>
            <p:cNvSpPr/>
            <p:nvPr/>
          </p:nvSpPr>
          <p:spPr>
            <a:xfrm>
              <a:off x="1908284" y="3288311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0"/>
                  </a:moveTo>
                  <a:cubicBezTo>
                    <a:pt x="214" y="0"/>
                    <a:pt x="1" y="213"/>
                    <a:pt x="1" y="427"/>
                  </a:cubicBezTo>
                  <a:cubicBezTo>
                    <a:pt x="29" y="685"/>
                    <a:pt x="251" y="847"/>
                    <a:pt x="472" y="847"/>
                  </a:cubicBezTo>
                  <a:cubicBezTo>
                    <a:pt x="578" y="847"/>
                    <a:pt x="685" y="809"/>
                    <a:pt x="768" y="725"/>
                  </a:cubicBezTo>
                  <a:cubicBezTo>
                    <a:pt x="1024" y="427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103"/>
            <p:cNvSpPr/>
            <p:nvPr/>
          </p:nvSpPr>
          <p:spPr>
            <a:xfrm>
              <a:off x="2169957" y="1209941"/>
              <a:ext cx="72628" cy="2295532"/>
            </a:xfrm>
            <a:custGeom>
              <a:avLst/>
              <a:gdLst/>
              <a:ahLst/>
              <a:cxnLst/>
              <a:rect l="l" t="t" r="r" b="b"/>
              <a:pathLst>
                <a:path w="4523" h="142957" extrusionOk="0">
                  <a:moveTo>
                    <a:pt x="1" y="0"/>
                  </a:moveTo>
                  <a:lnTo>
                    <a:pt x="1" y="142957"/>
                  </a:lnTo>
                  <a:lnTo>
                    <a:pt x="4523" y="142957"/>
                  </a:lnTo>
                  <a:lnTo>
                    <a:pt x="4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103"/>
            <p:cNvSpPr/>
            <p:nvPr/>
          </p:nvSpPr>
          <p:spPr>
            <a:xfrm>
              <a:off x="377265" y="440658"/>
              <a:ext cx="1922870" cy="666531"/>
            </a:xfrm>
            <a:custGeom>
              <a:avLst/>
              <a:gdLst/>
              <a:ahLst/>
              <a:cxnLst/>
              <a:rect l="l" t="t" r="r" b="b"/>
              <a:pathLst>
                <a:path w="119749" h="41509" extrusionOk="0">
                  <a:moveTo>
                    <a:pt x="0" y="0"/>
                  </a:moveTo>
                  <a:lnTo>
                    <a:pt x="0" y="2602"/>
                  </a:lnTo>
                  <a:cubicBezTo>
                    <a:pt x="0" y="3925"/>
                    <a:pt x="1067" y="5034"/>
                    <a:pt x="2389" y="5034"/>
                  </a:cubicBezTo>
                  <a:cubicBezTo>
                    <a:pt x="2389" y="5759"/>
                    <a:pt x="2944" y="6314"/>
                    <a:pt x="3626" y="6356"/>
                  </a:cubicBezTo>
                  <a:cubicBezTo>
                    <a:pt x="5247" y="6484"/>
                    <a:pt x="5333" y="7935"/>
                    <a:pt x="5290" y="9983"/>
                  </a:cubicBezTo>
                  <a:cubicBezTo>
                    <a:pt x="5290" y="10409"/>
                    <a:pt x="5461" y="10879"/>
                    <a:pt x="5845" y="11134"/>
                  </a:cubicBezTo>
                  <a:cubicBezTo>
                    <a:pt x="6442" y="11604"/>
                    <a:pt x="6101" y="13054"/>
                    <a:pt x="5503" y="14163"/>
                  </a:cubicBezTo>
                  <a:cubicBezTo>
                    <a:pt x="5034" y="14974"/>
                    <a:pt x="4607" y="15912"/>
                    <a:pt x="4607" y="18174"/>
                  </a:cubicBezTo>
                  <a:cubicBezTo>
                    <a:pt x="4607" y="24018"/>
                    <a:pt x="8490" y="26834"/>
                    <a:pt x="10281" y="26834"/>
                  </a:cubicBezTo>
                  <a:lnTo>
                    <a:pt x="10281" y="26919"/>
                  </a:lnTo>
                  <a:cubicBezTo>
                    <a:pt x="10324" y="28497"/>
                    <a:pt x="11262" y="29948"/>
                    <a:pt x="12713" y="30588"/>
                  </a:cubicBezTo>
                  <a:cubicBezTo>
                    <a:pt x="15529" y="31953"/>
                    <a:pt x="15571" y="35835"/>
                    <a:pt x="15571" y="39120"/>
                  </a:cubicBezTo>
                  <a:cubicBezTo>
                    <a:pt x="15571" y="40442"/>
                    <a:pt x="16638" y="41509"/>
                    <a:pt x="17960" y="41509"/>
                  </a:cubicBezTo>
                  <a:lnTo>
                    <a:pt x="119194" y="41509"/>
                  </a:lnTo>
                  <a:lnTo>
                    <a:pt x="1197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103"/>
            <p:cNvSpPr/>
            <p:nvPr/>
          </p:nvSpPr>
          <p:spPr>
            <a:xfrm>
              <a:off x="377265" y="472163"/>
              <a:ext cx="1688591" cy="89071"/>
            </a:xfrm>
            <a:custGeom>
              <a:avLst/>
              <a:gdLst/>
              <a:ahLst/>
              <a:cxnLst/>
              <a:rect l="l" t="t" r="r" b="b"/>
              <a:pathLst>
                <a:path w="105159" h="5547" extrusionOk="0">
                  <a:moveTo>
                    <a:pt x="0" y="0"/>
                  </a:moveTo>
                  <a:lnTo>
                    <a:pt x="0" y="640"/>
                  </a:lnTo>
                  <a:cubicBezTo>
                    <a:pt x="0" y="1963"/>
                    <a:pt x="1067" y="3072"/>
                    <a:pt x="2389" y="3072"/>
                  </a:cubicBezTo>
                  <a:cubicBezTo>
                    <a:pt x="2389" y="3797"/>
                    <a:pt x="2944" y="4352"/>
                    <a:pt x="3626" y="4394"/>
                  </a:cubicBezTo>
                  <a:cubicBezTo>
                    <a:pt x="4309" y="4394"/>
                    <a:pt x="4949" y="4864"/>
                    <a:pt x="5119" y="5546"/>
                  </a:cubicBezTo>
                  <a:lnTo>
                    <a:pt x="105158" y="5546"/>
                  </a:lnTo>
                  <a:lnTo>
                    <a:pt x="105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103"/>
            <p:cNvSpPr/>
            <p:nvPr/>
          </p:nvSpPr>
          <p:spPr>
            <a:xfrm>
              <a:off x="525910" y="868109"/>
              <a:ext cx="1702978" cy="107569"/>
            </a:xfrm>
            <a:custGeom>
              <a:avLst/>
              <a:gdLst/>
              <a:ahLst/>
              <a:cxnLst/>
              <a:rect l="l" t="t" r="r" b="b"/>
              <a:pathLst>
                <a:path w="106055" h="6699" extrusionOk="0">
                  <a:moveTo>
                    <a:pt x="0" y="0"/>
                  </a:moveTo>
                  <a:cubicBezTo>
                    <a:pt x="299" y="128"/>
                    <a:pt x="640" y="214"/>
                    <a:pt x="982" y="214"/>
                  </a:cubicBezTo>
                  <a:lnTo>
                    <a:pt x="982" y="299"/>
                  </a:lnTo>
                  <a:cubicBezTo>
                    <a:pt x="1024" y="1877"/>
                    <a:pt x="1963" y="3328"/>
                    <a:pt x="3413" y="3968"/>
                  </a:cubicBezTo>
                  <a:cubicBezTo>
                    <a:pt x="4522" y="4522"/>
                    <a:pt x="5333" y="5504"/>
                    <a:pt x="5674" y="6698"/>
                  </a:cubicBezTo>
                  <a:lnTo>
                    <a:pt x="106055" y="6698"/>
                  </a:lnTo>
                  <a:lnTo>
                    <a:pt x="106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103"/>
            <p:cNvSpPr/>
            <p:nvPr/>
          </p:nvSpPr>
          <p:spPr>
            <a:xfrm>
              <a:off x="463574" y="620807"/>
              <a:ext cx="1652975" cy="50035"/>
            </a:xfrm>
            <a:custGeom>
              <a:avLst/>
              <a:gdLst/>
              <a:ahLst/>
              <a:cxnLst/>
              <a:rect l="l" t="t" r="r" b="b"/>
              <a:pathLst>
                <a:path w="102941" h="3116" extrusionOk="0">
                  <a:moveTo>
                    <a:pt x="512" y="1"/>
                  </a:moveTo>
                  <a:cubicBezTo>
                    <a:pt x="982" y="555"/>
                    <a:pt x="683" y="1921"/>
                    <a:pt x="86" y="2944"/>
                  </a:cubicBezTo>
                  <a:lnTo>
                    <a:pt x="0" y="3115"/>
                  </a:lnTo>
                  <a:lnTo>
                    <a:pt x="102940" y="3115"/>
                  </a:lnTo>
                  <a:lnTo>
                    <a:pt x="1029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103"/>
            <p:cNvSpPr/>
            <p:nvPr/>
          </p:nvSpPr>
          <p:spPr>
            <a:xfrm>
              <a:off x="435490" y="3332148"/>
              <a:ext cx="1811896" cy="452821"/>
            </a:xfrm>
            <a:custGeom>
              <a:avLst/>
              <a:gdLst/>
              <a:ahLst/>
              <a:cxnLst/>
              <a:rect l="l" t="t" r="r" b="b"/>
              <a:pathLst>
                <a:path w="112838" h="28200" extrusionOk="0">
                  <a:moveTo>
                    <a:pt x="14889" y="0"/>
                  </a:moveTo>
                  <a:cubicBezTo>
                    <a:pt x="12628" y="0"/>
                    <a:pt x="10751" y="1621"/>
                    <a:pt x="10751" y="3669"/>
                  </a:cubicBezTo>
                  <a:lnTo>
                    <a:pt x="10751" y="17705"/>
                  </a:lnTo>
                  <a:cubicBezTo>
                    <a:pt x="9940" y="19710"/>
                    <a:pt x="0" y="22056"/>
                    <a:pt x="0" y="28199"/>
                  </a:cubicBezTo>
                  <a:lnTo>
                    <a:pt x="112838" y="28199"/>
                  </a:lnTo>
                  <a:lnTo>
                    <a:pt x="112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103"/>
            <p:cNvSpPr/>
            <p:nvPr/>
          </p:nvSpPr>
          <p:spPr>
            <a:xfrm>
              <a:off x="609489" y="3332084"/>
              <a:ext cx="1637897" cy="47338"/>
            </a:xfrm>
            <a:custGeom>
              <a:avLst/>
              <a:gdLst/>
              <a:ahLst/>
              <a:cxnLst/>
              <a:rect l="l" t="t" r="r" b="b"/>
              <a:pathLst>
                <a:path w="102002" h="2948" extrusionOk="0">
                  <a:moveTo>
                    <a:pt x="3870" y="0"/>
                  </a:moveTo>
                  <a:cubicBezTo>
                    <a:pt x="2069" y="0"/>
                    <a:pt x="495" y="1215"/>
                    <a:pt x="0" y="2948"/>
                  </a:cubicBezTo>
                  <a:lnTo>
                    <a:pt x="102002" y="2948"/>
                  </a:lnTo>
                  <a:lnTo>
                    <a:pt x="102002" y="4"/>
                  </a:lnTo>
                  <a:lnTo>
                    <a:pt x="4053" y="4"/>
                  </a:lnTo>
                  <a:cubicBezTo>
                    <a:pt x="3992" y="2"/>
                    <a:pt x="3931" y="0"/>
                    <a:pt x="3870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103"/>
            <p:cNvSpPr/>
            <p:nvPr/>
          </p:nvSpPr>
          <p:spPr>
            <a:xfrm>
              <a:off x="597831" y="3588346"/>
              <a:ext cx="1633802" cy="40433"/>
            </a:xfrm>
            <a:custGeom>
              <a:avLst/>
              <a:gdLst/>
              <a:ahLst/>
              <a:cxnLst/>
              <a:rect l="l" t="t" r="r" b="b"/>
              <a:pathLst>
                <a:path w="101747" h="2518" extrusionOk="0">
                  <a:moveTo>
                    <a:pt x="641" y="1"/>
                  </a:moveTo>
                  <a:lnTo>
                    <a:pt x="641" y="1750"/>
                  </a:lnTo>
                  <a:cubicBezTo>
                    <a:pt x="513" y="2048"/>
                    <a:pt x="257" y="2304"/>
                    <a:pt x="1" y="2518"/>
                  </a:cubicBezTo>
                  <a:lnTo>
                    <a:pt x="101746" y="2518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103"/>
            <p:cNvSpPr/>
            <p:nvPr/>
          </p:nvSpPr>
          <p:spPr>
            <a:xfrm>
              <a:off x="435490" y="3727404"/>
              <a:ext cx="1811896" cy="57566"/>
            </a:xfrm>
            <a:custGeom>
              <a:avLst/>
              <a:gdLst/>
              <a:ahLst/>
              <a:cxnLst/>
              <a:rect l="l" t="t" r="r" b="b"/>
              <a:pathLst>
                <a:path w="112838" h="3585" extrusionOk="0">
                  <a:moveTo>
                    <a:pt x="1280" y="1"/>
                  </a:moveTo>
                  <a:cubicBezTo>
                    <a:pt x="469" y="1025"/>
                    <a:pt x="0" y="2262"/>
                    <a:pt x="0" y="3584"/>
                  </a:cubicBezTo>
                  <a:lnTo>
                    <a:pt x="112838" y="3584"/>
                  </a:lnTo>
                  <a:lnTo>
                    <a:pt x="112838" y="1"/>
                  </a:ln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103"/>
            <p:cNvSpPr/>
            <p:nvPr/>
          </p:nvSpPr>
          <p:spPr>
            <a:xfrm>
              <a:off x="377940" y="440658"/>
              <a:ext cx="1768750" cy="71247"/>
            </a:xfrm>
            <a:custGeom>
              <a:avLst/>
              <a:gdLst/>
              <a:ahLst/>
              <a:cxnLst/>
              <a:rect l="l" t="t" r="r" b="b"/>
              <a:pathLst>
                <a:path w="110151" h="4437" extrusionOk="0">
                  <a:moveTo>
                    <a:pt x="1" y="0"/>
                  </a:moveTo>
                  <a:lnTo>
                    <a:pt x="1" y="2602"/>
                  </a:lnTo>
                  <a:cubicBezTo>
                    <a:pt x="1" y="3285"/>
                    <a:pt x="299" y="3967"/>
                    <a:pt x="854" y="4437"/>
                  </a:cubicBezTo>
                  <a:lnTo>
                    <a:pt x="110150" y="4437"/>
                  </a:lnTo>
                  <a:lnTo>
                    <a:pt x="110150" y="0"/>
                  </a:ln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103"/>
            <p:cNvSpPr/>
            <p:nvPr/>
          </p:nvSpPr>
          <p:spPr>
            <a:xfrm>
              <a:off x="1915140" y="440658"/>
              <a:ext cx="692576" cy="3344312"/>
            </a:xfrm>
            <a:custGeom>
              <a:avLst/>
              <a:gdLst/>
              <a:ahLst/>
              <a:cxnLst/>
              <a:rect l="l" t="t" r="r" b="b"/>
              <a:pathLst>
                <a:path w="43131" h="208271" extrusionOk="0">
                  <a:moveTo>
                    <a:pt x="43" y="0"/>
                  </a:moveTo>
                  <a:lnTo>
                    <a:pt x="43" y="2602"/>
                  </a:lnTo>
                  <a:cubicBezTo>
                    <a:pt x="0" y="3925"/>
                    <a:pt x="1067" y="4991"/>
                    <a:pt x="2389" y="5034"/>
                  </a:cubicBezTo>
                  <a:cubicBezTo>
                    <a:pt x="2389" y="5717"/>
                    <a:pt x="2901" y="6314"/>
                    <a:pt x="3626" y="6356"/>
                  </a:cubicBezTo>
                  <a:cubicBezTo>
                    <a:pt x="5247" y="6442"/>
                    <a:pt x="5290" y="7935"/>
                    <a:pt x="5290" y="9983"/>
                  </a:cubicBezTo>
                  <a:cubicBezTo>
                    <a:pt x="5290" y="10409"/>
                    <a:pt x="5461" y="10836"/>
                    <a:pt x="5802" y="11134"/>
                  </a:cubicBezTo>
                  <a:cubicBezTo>
                    <a:pt x="6442" y="11604"/>
                    <a:pt x="6101" y="13054"/>
                    <a:pt x="5503" y="14121"/>
                  </a:cubicBezTo>
                  <a:cubicBezTo>
                    <a:pt x="4991" y="14974"/>
                    <a:pt x="4565" y="15912"/>
                    <a:pt x="4565" y="18174"/>
                  </a:cubicBezTo>
                  <a:cubicBezTo>
                    <a:pt x="4565" y="23975"/>
                    <a:pt x="8447" y="26834"/>
                    <a:pt x="10281" y="26834"/>
                  </a:cubicBezTo>
                  <a:lnTo>
                    <a:pt x="10281" y="26919"/>
                  </a:lnTo>
                  <a:cubicBezTo>
                    <a:pt x="10281" y="28497"/>
                    <a:pt x="11220" y="29948"/>
                    <a:pt x="12670" y="30588"/>
                  </a:cubicBezTo>
                  <a:cubicBezTo>
                    <a:pt x="15486" y="31910"/>
                    <a:pt x="15529" y="35835"/>
                    <a:pt x="15529" y="39120"/>
                  </a:cubicBezTo>
                  <a:cubicBezTo>
                    <a:pt x="15529" y="40442"/>
                    <a:pt x="16595" y="41509"/>
                    <a:pt x="17918" y="41509"/>
                  </a:cubicBezTo>
                  <a:lnTo>
                    <a:pt x="18302" y="41509"/>
                  </a:lnTo>
                  <a:lnTo>
                    <a:pt x="18302" y="180071"/>
                  </a:lnTo>
                  <a:lnTo>
                    <a:pt x="16638" y="180071"/>
                  </a:lnTo>
                  <a:cubicBezTo>
                    <a:pt x="14377" y="180071"/>
                    <a:pt x="12542" y="181692"/>
                    <a:pt x="12542" y="183740"/>
                  </a:cubicBezTo>
                  <a:lnTo>
                    <a:pt x="12542" y="197776"/>
                  </a:lnTo>
                  <a:cubicBezTo>
                    <a:pt x="11689" y="199781"/>
                    <a:pt x="1749" y="202084"/>
                    <a:pt x="1749" y="208270"/>
                  </a:cubicBezTo>
                  <a:lnTo>
                    <a:pt x="43130" y="208270"/>
                  </a:lnTo>
                  <a:lnTo>
                    <a:pt x="43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103"/>
            <p:cNvSpPr/>
            <p:nvPr/>
          </p:nvSpPr>
          <p:spPr>
            <a:xfrm>
              <a:off x="2125429" y="440658"/>
              <a:ext cx="496658" cy="3344312"/>
            </a:xfrm>
            <a:custGeom>
              <a:avLst/>
              <a:gdLst/>
              <a:ahLst/>
              <a:cxnLst/>
              <a:rect l="l" t="t" r="r" b="b"/>
              <a:pathLst>
                <a:path w="30930" h="208271" extrusionOk="0">
                  <a:moveTo>
                    <a:pt x="21161" y="0"/>
                  </a:moveTo>
                  <a:cubicBezTo>
                    <a:pt x="30930" y="21800"/>
                    <a:pt x="26621" y="57805"/>
                    <a:pt x="26621" y="113691"/>
                  </a:cubicBezTo>
                  <a:cubicBezTo>
                    <a:pt x="26621" y="142317"/>
                    <a:pt x="23678" y="200122"/>
                    <a:pt x="1" y="208270"/>
                  </a:cubicBezTo>
                  <a:lnTo>
                    <a:pt x="30034" y="208270"/>
                  </a:lnTo>
                  <a:lnTo>
                    <a:pt x="30034" y="0"/>
                  </a:lnTo>
                  <a:close/>
                </a:path>
              </a:pathLst>
            </a:custGeom>
            <a:solidFill>
              <a:srgbClr val="631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103"/>
            <p:cNvSpPr/>
            <p:nvPr/>
          </p:nvSpPr>
          <p:spPr>
            <a:xfrm>
              <a:off x="1915140" y="440658"/>
              <a:ext cx="516522" cy="537750"/>
            </a:xfrm>
            <a:custGeom>
              <a:avLst/>
              <a:gdLst/>
              <a:ahLst/>
              <a:cxnLst/>
              <a:rect l="l" t="t" r="r" b="b"/>
              <a:pathLst>
                <a:path w="32167" h="33489" extrusionOk="0">
                  <a:moveTo>
                    <a:pt x="43" y="0"/>
                  </a:moveTo>
                  <a:lnTo>
                    <a:pt x="43" y="2602"/>
                  </a:lnTo>
                  <a:cubicBezTo>
                    <a:pt x="0" y="3925"/>
                    <a:pt x="1067" y="5034"/>
                    <a:pt x="2389" y="5034"/>
                  </a:cubicBezTo>
                  <a:cubicBezTo>
                    <a:pt x="2389" y="5717"/>
                    <a:pt x="2901" y="6314"/>
                    <a:pt x="3626" y="6356"/>
                  </a:cubicBezTo>
                  <a:cubicBezTo>
                    <a:pt x="5247" y="6484"/>
                    <a:pt x="5290" y="7935"/>
                    <a:pt x="5290" y="9983"/>
                  </a:cubicBezTo>
                  <a:cubicBezTo>
                    <a:pt x="5290" y="10409"/>
                    <a:pt x="5461" y="10879"/>
                    <a:pt x="5802" y="11134"/>
                  </a:cubicBezTo>
                  <a:cubicBezTo>
                    <a:pt x="6442" y="11646"/>
                    <a:pt x="6101" y="13097"/>
                    <a:pt x="5503" y="14163"/>
                  </a:cubicBezTo>
                  <a:cubicBezTo>
                    <a:pt x="4991" y="15017"/>
                    <a:pt x="4565" y="15912"/>
                    <a:pt x="4565" y="18216"/>
                  </a:cubicBezTo>
                  <a:cubicBezTo>
                    <a:pt x="4565" y="24018"/>
                    <a:pt x="8447" y="26834"/>
                    <a:pt x="10281" y="26834"/>
                  </a:cubicBezTo>
                  <a:lnTo>
                    <a:pt x="10281" y="26919"/>
                  </a:lnTo>
                  <a:cubicBezTo>
                    <a:pt x="10281" y="28497"/>
                    <a:pt x="11220" y="29948"/>
                    <a:pt x="12670" y="30588"/>
                  </a:cubicBezTo>
                  <a:cubicBezTo>
                    <a:pt x="13719" y="31131"/>
                    <a:pt x="14520" y="32064"/>
                    <a:pt x="14880" y="33160"/>
                  </a:cubicBezTo>
                  <a:lnTo>
                    <a:pt x="14880" y="33160"/>
                  </a:lnTo>
                  <a:cubicBezTo>
                    <a:pt x="7602" y="7407"/>
                    <a:pt x="18615" y="552"/>
                    <a:pt x="32166" y="0"/>
                  </a:cubicBezTo>
                  <a:close/>
                  <a:moveTo>
                    <a:pt x="14880" y="33160"/>
                  </a:moveTo>
                  <a:cubicBezTo>
                    <a:pt x="14911" y="33269"/>
                    <a:pt x="14943" y="33379"/>
                    <a:pt x="14974" y="33489"/>
                  </a:cubicBezTo>
                  <a:cubicBezTo>
                    <a:pt x="14947" y="33378"/>
                    <a:pt x="14916" y="33268"/>
                    <a:pt x="14880" y="33160"/>
                  </a:cubicBezTo>
                  <a:close/>
                </a:path>
              </a:pathLst>
            </a:custGeom>
            <a:solidFill>
              <a:srgbClr val="631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103"/>
            <p:cNvSpPr/>
            <p:nvPr/>
          </p:nvSpPr>
          <p:spPr>
            <a:xfrm>
              <a:off x="643739" y="1585333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0"/>
                  </a:moveTo>
                  <a:cubicBezTo>
                    <a:pt x="1408" y="0"/>
                    <a:pt x="0" y="1365"/>
                    <a:pt x="0" y="3072"/>
                  </a:cubicBezTo>
                  <a:cubicBezTo>
                    <a:pt x="0" y="4778"/>
                    <a:pt x="1408" y="6143"/>
                    <a:pt x="3072" y="6143"/>
                  </a:cubicBezTo>
                  <a:lnTo>
                    <a:pt x="97224" y="6143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103"/>
            <p:cNvSpPr/>
            <p:nvPr/>
          </p:nvSpPr>
          <p:spPr>
            <a:xfrm>
              <a:off x="643739" y="2031972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97224" y="6143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103"/>
            <p:cNvSpPr/>
            <p:nvPr/>
          </p:nvSpPr>
          <p:spPr>
            <a:xfrm>
              <a:off x="643739" y="2478596"/>
              <a:ext cx="1561174" cy="98673"/>
            </a:xfrm>
            <a:custGeom>
              <a:avLst/>
              <a:gdLst/>
              <a:ahLst/>
              <a:cxnLst/>
              <a:rect l="l" t="t" r="r" b="b"/>
              <a:pathLst>
                <a:path w="97224" h="6145" extrusionOk="0">
                  <a:moveTo>
                    <a:pt x="3072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97224" y="6144"/>
                  </a:lnTo>
                  <a:lnTo>
                    <a:pt x="97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103"/>
            <p:cNvSpPr/>
            <p:nvPr/>
          </p:nvSpPr>
          <p:spPr>
            <a:xfrm>
              <a:off x="643739" y="2925235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97224" y="6144"/>
                  </a:lnTo>
                  <a:lnTo>
                    <a:pt x="97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103"/>
            <p:cNvSpPr/>
            <p:nvPr/>
          </p:nvSpPr>
          <p:spPr>
            <a:xfrm>
              <a:off x="643739" y="1148970"/>
              <a:ext cx="1561174" cy="99348"/>
            </a:xfrm>
            <a:custGeom>
              <a:avLst/>
              <a:gdLst/>
              <a:ahLst/>
              <a:cxnLst/>
              <a:rect l="l" t="t" r="r" b="b"/>
              <a:pathLst>
                <a:path w="97224" h="6187" extrusionOk="0">
                  <a:moveTo>
                    <a:pt x="3072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97224" y="6186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103"/>
            <p:cNvSpPr/>
            <p:nvPr/>
          </p:nvSpPr>
          <p:spPr>
            <a:xfrm>
              <a:off x="2145308" y="1585333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4949" y="614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103"/>
            <p:cNvSpPr/>
            <p:nvPr/>
          </p:nvSpPr>
          <p:spPr>
            <a:xfrm>
              <a:off x="2145308" y="2031972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4949" y="614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103"/>
            <p:cNvSpPr/>
            <p:nvPr/>
          </p:nvSpPr>
          <p:spPr>
            <a:xfrm>
              <a:off x="2145308" y="2478596"/>
              <a:ext cx="79469" cy="98673"/>
            </a:xfrm>
            <a:custGeom>
              <a:avLst/>
              <a:gdLst/>
              <a:ahLst/>
              <a:cxnLst/>
              <a:rect l="l" t="t" r="r" b="b"/>
              <a:pathLst>
                <a:path w="4949" h="6145" extrusionOk="0">
                  <a:moveTo>
                    <a:pt x="3072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4949" y="6144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103"/>
            <p:cNvSpPr/>
            <p:nvPr/>
          </p:nvSpPr>
          <p:spPr>
            <a:xfrm>
              <a:off x="2145308" y="2925235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4949" y="6144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103"/>
            <p:cNvSpPr/>
            <p:nvPr/>
          </p:nvSpPr>
          <p:spPr>
            <a:xfrm>
              <a:off x="2145308" y="1148970"/>
              <a:ext cx="79469" cy="99348"/>
            </a:xfrm>
            <a:custGeom>
              <a:avLst/>
              <a:gdLst/>
              <a:ahLst/>
              <a:cxnLst/>
              <a:rect l="l" t="t" r="r" b="b"/>
              <a:pathLst>
                <a:path w="4949" h="6187" extrusionOk="0">
                  <a:moveTo>
                    <a:pt x="3072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4949" y="6186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103"/>
            <p:cNvSpPr/>
            <p:nvPr/>
          </p:nvSpPr>
          <p:spPr>
            <a:xfrm>
              <a:off x="1332863" y="1148970"/>
              <a:ext cx="337737" cy="99348"/>
            </a:xfrm>
            <a:custGeom>
              <a:avLst/>
              <a:gdLst/>
              <a:ahLst/>
              <a:cxnLst/>
              <a:rect l="l" t="t" r="r" b="b"/>
              <a:pathLst>
                <a:path w="21033" h="6187" extrusionOk="0">
                  <a:moveTo>
                    <a:pt x="3072" y="0"/>
                  </a:moveTo>
                  <a:cubicBezTo>
                    <a:pt x="1408" y="43"/>
                    <a:pt x="1" y="1408"/>
                    <a:pt x="43" y="3115"/>
                  </a:cubicBezTo>
                  <a:cubicBezTo>
                    <a:pt x="1" y="4778"/>
                    <a:pt x="1408" y="6186"/>
                    <a:pt x="3072" y="6186"/>
                  </a:cubicBezTo>
                  <a:lnTo>
                    <a:pt x="19454" y="6186"/>
                  </a:lnTo>
                  <a:cubicBezTo>
                    <a:pt x="18558" y="5632"/>
                    <a:pt x="18131" y="4480"/>
                    <a:pt x="18473" y="3115"/>
                  </a:cubicBezTo>
                  <a:cubicBezTo>
                    <a:pt x="18857" y="1749"/>
                    <a:pt x="19753" y="640"/>
                    <a:pt x="21032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103"/>
            <p:cNvSpPr/>
            <p:nvPr/>
          </p:nvSpPr>
          <p:spPr>
            <a:xfrm>
              <a:off x="1063659" y="1148970"/>
              <a:ext cx="168523" cy="99348"/>
            </a:xfrm>
            <a:custGeom>
              <a:avLst/>
              <a:gdLst/>
              <a:ahLst/>
              <a:cxnLst/>
              <a:rect l="l" t="t" r="r" b="b"/>
              <a:pathLst>
                <a:path w="10495" h="6187" extrusionOk="0">
                  <a:moveTo>
                    <a:pt x="3114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8959" y="6186"/>
                  </a:lnTo>
                  <a:cubicBezTo>
                    <a:pt x="8020" y="5632"/>
                    <a:pt x="7594" y="4480"/>
                    <a:pt x="7935" y="3115"/>
                  </a:cubicBezTo>
                  <a:cubicBezTo>
                    <a:pt x="8319" y="1749"/>
                    <a:pt x="9215" y="640"/>
                    <a:pt x="10495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103"/>
            <p:cNvSpPr/>
            <p:nvPr/>
          </p:nvSpPr>
          <p:spPr>
            <a:xfrm>
              <a:off x="1332863" y="1584643"/>
              <a:ext cx="337737" cy="99348"/>
            </a:xfrm>
            <a:custGeom>
              <a:avLst/>
              <a:gdLst/>
              <a:ahLst/>
              <a:cxnLst/>
              <a:rect l="l" t="t" r="r" b="b"/>
              <a:pathLst>
                <a:path w="21033" h="6187" extrusionOk="0">
                  <a:moveTo>
                    <a:pt x="3072" y="1"/>
                  </a:moveTo>
                  <a:cubicBezTo>
                    <a:pt x="1366" y="1"/>
                    <a:pt x="1" y="1408"/>
                    <a:pt x="1" y="3115"/>
                  </a:cubicBezTo>
                  <a:cubicBezTo>
                    <a:pt x="1" y="4821"/>
                    <a:pt x="1408" y="6186"/>
                    <a:pt x="3072" y="6186"/>
                  </a:cubicBezTo>
                  <a:lnTo>
                    <a:pt x="19454" y="6186"/>
                  </a:lnTo>
                  <a:cubicBezTo>
                    <a:pt x="18558" y="5632"/>
                    <a:pt x="18131" y="4480"/>
                    <a:pt x="18473" y="3115"/>
                  </a:cubicBezTo>
                  <a:cubicBezTo>
                    <a:pt x="18857" y="1750"/>
                    <a:pt x="19753" y="641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103"/>
            <p:cNvSpPr/>
            <p:nvPr/>
          </p:nvSpPr>
          <p:spPr>
            <a:xfrm>
              <a:off x="1063659" y="1584643"/>
              <a:ext cx="168523" cy="99348"/>
            </a:xfrm>
            <a:custGeom>
              <a:avLst/>
              <a:gdLst/>
              <a:ahLst/>
              <a:cxnLst/>
              <a:rect l="l" t="t" r="r" b="b"/>
              <a:pathLst>
                <a:path w="10495" h="6187" extrusionOk="0">
                  <a:moveTo>
                    <a:pt x="3114" y="1"/>
                  </a:moveTo>
                  <a:cubicBezTo>
                    <a:pt x="1365" y="1"/>
                    <a:pt x="0" y="1408"/>
                    <a:pt x="0" y="3115"/>
                  </a:cubicBezTo>
                  <a:cubicBezTo>
                    <a:pt x="0" y="4821"/>
                    <a:pt x="1365" y="6186"/>
                    <a:pt x="3072" y="6186"/>
                  </a:cubicBezTo>
                  <a:lnTo>
                    <a:pt x="8959" y="6186"/>
                  </a:lnTo>
                  <a:cubicBezTo>
                    <a:pt x="8020" y="5632"/>
                    <a:pt x="7594" y="4480"/>
                    <a:pt x="7935" y="3115"/>
                  </a:cubicBezTo>
                  <a:cubicBezTo>
                    <a:pt x="8319" y="1750"/>
                    <a:pt x="9215" y="641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103"/>
            <p:cNvSpPr/>
            <p:nvPr/>
          </p:nvSpPr>
          <p:spPr>
            <a:xfrm>
              <a:off x="1332863" y="2031972"/>
              <a:ext cx="337737" cy="98657"/>
            </a:xfrm>
            <a:custGeom>
              <a:avLst/>
              <a:gdLst/>
              <a:ahLst/>
              <a:cxnLst/>
              <a:rect l="l" t="t" r="r" b="b"/>
              <a:pathLst>
                <a:path w="21033" h="6144" extrusionOk="0">
                  <a:moveTo>
                    <a:pt x="3072" y="0"/>
                  </a:moveTo>
                  <a:cubicBezTo>
                    <a:pt x="1408" y="0"/>
                    <a:pt x="1" y="1365"/>
                    <a:pt x="1" y="3072"/>
                  </a:cubicBezTo>
                  <a:cubicBezTo>
                    <a:pt x="1" y="4778"/>
                    <a:pt x="1408" y="6143"/>
                    <a:pt x="3072" y="6143"/>
                  </a:cubicBezTo>
                  <a:lnTo>
                    <a:pt x="19454" y="6143"/>
                  </a:lnTo>
                  <a:cubicBezTo>
                    <a:pt x="18558" y="5589"/>
                    <a:pt x="18131" y="4437"/>
                    <a:pt x="18473" y="3072"/>
                  </a:cubicBezTo>
                  <a:cubicBezTo>
                    <a:pt x="18857" y="1707"/>
                    <a:pt x="19753" y="597"/>
                    <a:pt x="21032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103"/>
            <p:cNvSpPr/>
            <p:nvPr/>
          </p:nvSpPr>
          <p:spPr>
            <a:xfrm>
              <a:off x="1063659" y="2031956"/>
              <a:ext cx="168523" cy="98673"/>
            </a:xfrm>
            <a:custGeom>
              <a:avLst/>
              <a:gdLst/>
              <a:ahLst/>
              <a:cxnLst/>
              <a:rect l="l" t="t" r="r" b="b"/>
              <a:pathLst>
                <a:path w="10495" h="6145" extrusionOk="0">
                  <a:moveTo>
                    <a:pt x="3037" y="0"/>
                  </a:moveTo>
                  <a:cubicBezTo>
                    <a:pt x="1325" y="0"/>
                    <a:pt x="0" y="1392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590"/>
                    <a:pt x="7594" y="4438"/>
                    <a:pt x="7935" y="3073"/>
                  </a:cubicBezTo>
                  <a:cubicBezTo>
                    <a:pt x="8319" y="1708"/>
                    <a:pt x="9215" y="598"/>
                    <a:pt x="10495" y="1"/>
                  </a:cubicBezTo>
                  <a:lnTo>
                    <a:pt x="3114" y="1"/>
                  </a:lnTo>
                  <a:cubicBezTo>
                    <a:pt x="3088" y="0"/>
                    <a:pt x="3063" y="0"/>
                    <a:pt x="3037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103"/>
            <p:cNvSpPr/>
            <p:nvPr/>
          </p:nvSpPr>
          <p:spPr>
            <a:xfrm>
              <a:off x="1332863" y="2478596"/>
              <a:ext cx="337737" cy="98673"/>
            </a:xfrm>
            <a:custGeom>
              <a:avLst/>
              <a:gdLst/>
              <a:ahLst/>
              <a:cxnLst/>
              <a:rect l="l" t="t" r="r" b="b"/>
              <a:pathLst>
                <a:path w="21033" h="6145" extrusionOk="0">
                  <a:moveTo>
                    <a:pt x="3072" y="1"/>
                  </a:moveTo>
                  <a:cubicBezTo>
                    <a:pt x="1366" y="1"/>
                    <a:pt x="1" y="1366"/>
                    <a:pt x="1" y="3073"/>
                  </a:cubicBezTo>
                  <a:cubicBezTo>
                    <a:pt x="1" y="4779"/>
                    <a:pt x="1408" y="6144"/>
                    <a:pt x="3072" y="6144"/>
                  </a:cubicBezTo>
                  <a:lnTo>
                    <a:pt x="19454" y="6144"/>
                  </a:lnTo>
                  <a:cubicBezTo>
                    <a:pt x="18558" y="5632"/>
                    <a:pt x="18131" y="4438"/>
                    <a:pt x="18473" y="3073"/>
                  </a:cubicBezTo>
                  <a:cubicBezTo>
                    <a:pt x="18857" y="1750"/>
                    <a:pt x="19753" y="598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103"/>
            <p:cNvSpPr/>
            <p:nvPr/>
          </p:nvSpPr>
          <p:spPr>
            <a:xfrm>
              <a:off x="1063659" y="2478596"/>
              <a:ext cx="168523" cy="98673"/>
            </a:xfrm>
            <a:custGeom>
              <a:avLst/>
              <a:gdLst/>
              <a:ahLst/>
              <a:cxnLst/>
              <a:rect l="l" t="t" r="r" b="b"/>
              <a:pathLst>
                <a:path w="10495" h="6145" extrusionOk="0">
                  <a:moveTo>
                    <a:pt x="3114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632"/>
                    <a:pt x="7594" y="4438"/>
                    <a:pt x="7935" y="3073"/>
                  </a:cubicBezTo>
                  <a:cubicBezTo>
                    <a:pt x="8319" y="1750"/>
                    <a:pt x="9215" y="598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103"/>
            <p:cNvSpPr/>
            <p:nvPr/>
          </p:nvSpPr>
          <p:spPr>
            <a:xfrm>
              <a:off x="1332863" y="2925235"/>
              <a:ext cx="337737" cy="98657"/>
            </a:xfrm>
            <a:custGeom>
              <a:avLst/>
              <a:gdLst/>
              <a:ahLst/>
              <a:cxnLst/>
              <a:rect l="l" t="t" r="r" b="b"/>
              <a:pathLst>
                <a:path w="21033" h="6144" extrusionOk="0">
                  <a:moveTo>
                    <a:pt x="3072" y="1"/>
                  </a:moveTo>
                  <a:cubicBezTo>
                    <a:pt x="1408" y="1"/>
                    <a:pt x="1" y="1366"/>
                    <a:pt x="1" y="3072"/>
                  </a:cubicBezTo>
                  <a:cubicBezTo>
                    <a:pt x="1" y="4779"/>
                    <a:pt x="1408" y="6144"/>
                    <a:pt x="3072" y="6144"/>
                  </a:cubicBezTo>
                  <a:lnTo>
                    <a:pt x="19454" y="6144"/>
                  </a:lnTo>
                  <a:cubicBezTo>
                    <a:pt x="18558" y="5632"/>
                    <a:pt x="18131" y="4438"/>
                    <a:pt x="18473" y="3072"/>
                  </a:cubicBezTo>
                  <a:cubicBezTo>
                    <a:pt x="18857" y="1750"/>
                    <a:pt x="19753" y="598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103"/>
            <p:cNvSpPr/>
            <p:nvPr/>
          </p:nvSpPr>
          <p:spPr>
            <a:xfrm>
              <a:off x="1063659" y="2925235"/>
              <a:ext cx="168523" cy="98657"/>
            </a:xfrm>
            <a:custGeom>
              <a:avLst/>
              <a:gdLst/>
              <a:ahLst/>
              <a:cxnLst/>
              <a:rect l="l" t="t" r="r" b="b"/>
              <a:pathLst>
                <a:path w="10495" h="6144" extrusionOk="0">
                  <a:moveTo>
                    <a:pt x="3114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632"/>
                    <a:pt x="7594" y="4438"/>
                    <a:pt x="7935" y="3072"/>
                  </a:cubicBezTo>
                  <a:cubicBezTo>
                    <a:pt x="8319" y="1750"/>
                    <a:pt x="9215" y="598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103"/>
            <p:cNvSpPr/>
            <p:nvPr/>
          </p:nvSpPr>
          <p:spPr>
            <a:xfrm>
              <a:off x="595101" y="631774"/>
              <a:ext cx="141129" cy="264435"/>
            </a:xfrm>
            <a:custGeom>
              <a:avLst/>
              <a:gdLst/>
              <a:ahLst/>
              <a:cxnLst/>
              <a:rect l="l" t="t" r="r" b="b"/>
              <a:pathLst>
                <a:path w="8789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408" y="12799"/>
                    <a:pt x="4607" y="16467"/>
                    <a:pt x="7935" y="16467"/>
                  </a:cubicBezTo>
                  <a:cubicBezTo>
                    <a:pt x="8191" y="16467"/>
                    <a:pt x="8490" y="16425"/>
                    <a:pt x="8788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92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103"/>
            <p:cNvSpPr/>
            <p:nvPr/>
          </p:nvSpPr>
          <p:spPr>
            <a:xfrm>
              <a:off x="823214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935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92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103"/>
            <p:cNvSpPr/>
            <p:nvPr/>
          </p:nvSpPr>
          <p:spPr>
            <a:xfrm>
              <a:off x="1051327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18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892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49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103"/>
            <p:cNvSpPr/>
            <p:nvPr/>
          </p:nvSpPr>
          <p:spPr>
            <a:xfrm>
              <a:off x="1279440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18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892" y="16467"/>
                  </a:cubicBezTo>
                  <a:cubicBezTo>
                    <a:pt x="8191" y="16467"/>
                    <a:pt x="8447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49" y="4096"/>
                    <a:pt x="3456" y="683"/>
                    <a:pt x="6271" y="128"/>
                  </a:cubicBezTo>
                  <a:cubicBezTo>
                    <a:pt x="6015" y="43"/>
                    <a:pt x="5717" y="0"/>
                    <a:pt x="5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103"/>
            <p:cNvSpPr/>
            <p:nvPr/>
          </p:nvSpPr>
          <p:spPr>
            <a:xfrm>
              <a:off x="1506862" y="631774"/>
              <a:ext cx="141129" cy="264435"/>
            </a:xfrm>
            <a:custGeom>
              <a:avLst/>
              <a:gdLst/>
              <a:ahLst/>
              <a:cxnLst/>
              <a:rect l="l" t="t" r="r" b="b"/>
              <a:pathLst>
                <a:path w="8789" h="16468" extrusionOk="0">
                  <a:moveTo>
                    <a:pt x="5461" y="0"/>
                  </a:moveTo>
                  <a:cubicBezTo>
                    <a:pt x="2133" y="0"/>
                    <a:pt x="0" y="3712"/>
                    <a:pt x="726" y="8234"/>
                  </a:cubicBezTo>
                  <a:cubicBezTo>
                    <a:pt x="1408" y="12799"/>
                    <a:pt x="4608" y="16467"/>
                    <a:pt x="7935" y="16467"/>
                  </a:cubicBezTo>
                  <a:cubicBezTo>
                    <a:pt x="8234" y="16467"/>
                    <a:pt x="8490" y="16425"/>
                    <a:pt x="8789" y="16382"/>
                  </a:cubicBezTo>
                  <a:cubicBezTo>
                    <a:pt x="5802" y="15785"/>
                    <a:pt x="3029" y="12372"/>
                    <a:pt x="2432" y="8234"/>
                  </a:cubicBezTo>
                  <a:cubicBezTo>
                    <a:pt x="1792" y="4096"/>
                    <a:pt x="3499" y="683"/>
                    <a:pt x="6314" y="128"/>
                  </a:cubicBezTo>
                  <a:cubicBezTo>
                    <a:pt x="6016" y="43"/>
                    <a:pt x="5760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103"/>
            <p:cNvSpPr/>
            <p:nvPr/>
          </p:nvSpPr>
          <p:spPr>
            <a:xfrm>
              <a:off x="1734975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6" y="12799"/>
                    <a:pt x="4608" y="16467"/>
                    <a:pt x="7935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60" y="15785"/>
                    <a:pt x="3029" y="12372"/>
                    <a:pt x="2389" y="8234"/>
                  </a:cubicBezTo>
                  <a:cubicBezTo>
                    <a:pt x="1792" y="4096"/>
                    <a:pt x="3499" y="683"/>
                    <a:pt x="6314" y="128"/>
                  </a:cubicBezTo>
                  <a:cubicBezTo>
                    <a:pt x="6016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103"/>
            <p:cNvSpPr/>
            <p:nvPr/>
          </p:nvSpPr>
          <p:spPr>
            <a:xfrm>
              <a:off x="2272725" y="1131163"/>
              <a:ext cx="296630" cy="2564752"/>
            </a:xfrm>
            <a:custGeom>
              <a:avLst/>
              <a:gdLst/>
              <a:ahLst/>
              <a:cxnLst/>
              <a:rect l="l" t="t" r="r" b="b"/>
              <a:pathLst>
                <a:path w="18473" h="159723" extrusionOk="0">
                  <a:moveTo>
                    <a:pt x="17789" y="555"/>
                  </a:moveTo>
                  <a:lnTo>
                    <a:pt x="17789" y="159082"/>
                  </a:lnTo>
                  <a:lnTo>
                    <a:pt x="683" y="159082"/>
                  </a:lnTo>
                  <a:lnTo>
                    <a:pt x="683" y="555"/>
                  </a:lnTo>
                  <a:close/>
                  <a:moveTo>
                    <a:pt x="0" y="0"/>
                  </a:moveTo>
                  <a:lnTo>
                    <a:pt x="0" y="159722"/>
                  </a:lnTo>
                  <a:lnTo>
                    <a:pt x="18472" y="159722"/>
                  </a:lnTo>
                  <a:lnTo>
                    <a:pt x="18472" y="0"/>
                  </a:lnTo>
                  <a:close/>
                </a:path>
              </a:pathLst>
            </a:custGeom>
            <a:solidFill>
              <a:srgbClr val="51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103"/>
            <p:cNvSpPr/>
            <p:nvPr/>
          </p:nvSpPr>
          <p:spPr>
            <a:xfrm>
              <a:off x="-184458" y="667888"/>
              <a:ext cx="366496" cy="318741"/>
            </a:xfrm>
            <a:custGeom>
              <a:avLst/>
              <a:gdLst/>
              <a:ahLst/>
              <a:cxnLst/>
              <a:rect l="l" t="t" r="r" b="b"/>
              <a:pathLst>
                <a:path w="22824" h="19850" extrusionOk="0">
                  <a:moveTo>
                    <a:pt x="18135" y="1"/>
                  </a:moveTo>
                  <a:cubicBezTo>
                    <a:pt x="17587" y="1"/>
                    <a:pt x="17193" y="140"/>
                    <a:pt x="17193" y="140"/>
                  </a:cubicBezTo>
                  <a:cubicBezTo>
                    <a:pt x="17193" y="140"/>
                    <a:pt x="17150" y="1889"/>
                    <a:pt x="15060" y="3041"/>
                  </a:cubicBezTo>
                  <a:cubicBezTo>
                    <a:pt x="12969" y="4193"/>
                    <a:pt x="9642" y="4193"/>
                    <a:pt x="7167" y="5174"/>
                  </a:cubicBezTo>
                  <a:cubicBezTo>
                    <a:pt x="4693" y="6156"/>
                    <a:pt x="5376" y="7179"/>
                    <a:pt x="5376" y="7179"/>
                  </a:cubicBezTo>
                  <a:cubicBezTo>
                    <a:pt x="5376" y="7179"/>
                    <a:pt x="4860" y="7030"/>
                    <a:pt x="4333" y="7030"/>
                  </a:cubicBezTo>
                  <a:cubicBezTo>
                    <a:pt x="3927" y="7030"/>
                    <a:pt x="3514" y="7119"/>
                    <a:pt x="3328" y="7435"/>
                  </a:cubicBezTo>
                  <a:cubicBezTo>
                    <a:pt x="3029" y="7777"/>
                    <a:pt x="3115" y="8289"/>
                    <a:pt x="3456" y="8545"/>
                  </a:cubicBezTo>
                  <a:cubicBezTo>
                    <a:pt x="1835" y="8630"/>
                    <a:pt x="726" y="9867"/>
                    <a:pt x="1024" y="10550"/>
                  </a:cubicBezTo>
                  <a:cubicBezTo>
                    <a:pt x="1125" y="10836"/>
                    <a:pt x="1400" y="10923"/>
                    <a:pt x="1695" y="10923"/>
                  </a:cubicBezTo>
                  <a:cubicBezTo>
                    <a:pt x="2146" y="10923"/>
                    <a:pt x="2645" y="10720"/>
                    <a:pt x="2645" y="10720"/>
                  </a:cubicBezTo>
                  <a:lnTo>
                    <a:pt x="2645" y="10720"/>
                  </a:lnTo>
                  <a:cubicBezTo>
                    <a:pt x="0" y="13152"/>
                    <a:pt x="2645" y="17333"/>
                    <a:pt x="2645" y="17333"/>
                  </a:cubicBezTo>
                  <a:cubicBezTo>
                    <a:pt x="2645" y="17333"/>
                    <a:pt x="2261" y="18570"/>
                    <a:pt x="4693" y="19679"/>
                  </a:cubicBezTo>
                  <a:lnTo>
                    <a:pt x="14121" y="19850"/>
                  </a:lnTo>
                  <a:cubicBezTo>
                    <a:pt x="16937" y="16224"/>
                    <a:pt x="20648" y="12171"/>
                    <a:pt x="20648" y="9824"/>
                  </a:cubicBezTo>
                  <a:cubicBezTo>
                    <a:pt x="20221" y="9696"/>
                    <a:pt x="19966" y="9483"/>
                    <a:pt x="20051" y="8971"/>
                  </a:cubicBezTo>
                  <a:cubicBezTo>
                    <a:pt x="21544" y="8033"/>
                    <a:pt x="21331" y="5942"/>
                    <a:pt x="21331" y="5942"/>
                  </a:cubicBezTo>
                  <a:lnTo>
                    <a:pt x="20435" y="5857"/>
                  </a:lnTo>
                  <a:cubicBezTo>
                    <a:pt x="22824" y="3596"/>
                    <a:pt x="21800" y="1676"/>
                    <a:pt x="21800" y="1676"/>
                  </a:cubicBezTo>
                  <a:lnTo>
                    <a:pt x="21800" y="1676"/>
                  </a:lnTo>
                  <a:lnTo>
                    <a:pt x="21032" y="2401"/>
                  </a:lnTo>
                  <a:cubicBezTo>
                    <a:pt x="20368" y="382"/>
                    <a:pt x="19041" y="1"/>
                    <a:pt x="18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103"/>
            <p:cNvSpPr/>
            <p:nvPr/>
          </p:nvSpPr>
          <p:spPr>
            <a:xfrm>
              <a:off x="-184458" y="742748"/>
              <a:ext cx="329516" cy="243881"/>
            </a:xfrm>
            <a:custGeom>
              <a:avLst/>
              <a:gdLst/>
              <a:ahLst/>
              <a:cxnLst/>
              <a:rect l="l" t="t" r="r" b="b"/>
              <a:pathLst>
                <a:path w="20521" h="15188" extrusionOk="0">
                  <a:moveTo>
                    <a:pt x="8788" y="0"/>
                  </a:moveTo>
                  <a:cubicBezTo>
                    <a:pt x="8234" y="128"/>
                    <a:pt x="7679" y="299"/>
                    <a:pt x="7167" y="512"/>
                  </a:cubicBezTo>
                  <a:cubicBezTo>
                    <a:pt x="4693" y="1494"/>
                    <a:pt x="5333" y="2517"/>
                    <a:pt x="5333" y="2517"/>
                  </a:cubicBezTo>
                  <a:cubicBezTo>
                    <a:pt x="5333" y="2517"/>
                    <a:pt x="4846" y="2386"/>
                    <a:pt x="4340" y="2386"/>
                  </a:cubicBezTo>
                  <a:cubicBezTo>
                    <a:pt x="3935" y="2386"/>
                    <a:pt x="3517" y="2470"/>
                    <a:pt x="3328" y="2773"/>
                  </a:cubicBezTo>
                  <a:cubicBezTo>
                    <a:pt x="3029" y="3115"/>
                    <a:pt x="3115" y="3627"/>
                    <a:pt x="3456" y="3883"/>
                  </a:cubicBezTo>
                  <a:cubicBezTo>
                    <a:pt x="1835" y="4011"/>
                    <a:pt x="726" y="5205"/>
                    <a:pt x="1024" y="5930"/>
                  </a:cubicBezTo>
                  <a:cubicBezTo>
                    <a:pt x="1125" y="6217"/>
                    <a:pt x="1400" y="6304"/>
                    <a:pt x="1695" y="6304"/>
                  </a:cubicBezTo>
                  <a:cubicBezTo>
                    <a:pt x="2146" y="6304"/>
                    <a:pt x="2645" y="6101"/>
                    <a:pt x="2645" y="6101"/>
                  </a:cubicBezTo>
                  <a:lnTo>
                    <a:pt x="2645" y="6101"/>
                  </a:lnTo>
                  <a:cubicBezTo>
                    <a:pt x="0" y="8490"/>
                    <a:pt x="2645" y="12671"/>
                    <a:pt x="2645" y="12671"/>
                  </a:cubicBezTo>
                  <a:cubicBezTo>
                    <a:pt x="2645" y="12671"/>
                    <a:pt x="2261" y="13951"/>
                    <a:pt x="4693" y="15017"/>
                  </a:cubicBezTo>
                  <a:lnTo>
                    <a:pt x="14121" y="15188"/>
                  </a:lnTo>
                  <a:cubicBezTo>
                    <a:pt x="16638" y="11903"/>
                    <a:pt x="19923" y="8277"/>
                    <a:pt x="20520" y="5888"/>
                  </a:cubicBezTo>
                  <a:lnTo>
                    <a:pt x="20520" y="5888"/>
                  </a:lnTo>
                  <a:cubicBezTo>
                    <a:pt x="19710" y="6016"/>
                    <a:pt x="18899" y="6058"/>
                    <a:pt x="18088" y="6058"/>
                  </a:cubicBezTo>
                  <a:cubicBezTo>
                    <a:pt x="13012" y="6058"/>
                    <a:pt x="8916" y="3371"/>
                    <a:pt x="8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103"/>
            <p:cNvSpPr/>
            <p:nvPr/>
          </p:nvSpPr>
          <p:spPr>
            <a:xfrm>
              <a:off x="-105006" y="881115"/>
              <a:ext cx="679569" cy="463789"/>
            </a:xfrm>
            <a:custGeom>
              <a:avLst/>
              <a:gdLst/>
              <a:ahLst/>
              <a:cxnLst/>
              <a:rect l="l" t="t" r="r" b="b"/>
              <a:pathLst>
                <a:path w="42321" h="28883" extrusionOk="0">
                  <a:moveTo>
                    <a:pt x="34513" y="1"/>
                  </a:moveTo>
                  <a:cubicBezTo>
                    <a:pt x="34513" y="1"/>
                    <a:pt x="24488" y="9258"/>
                    <a:pt x="23336" y="10282"/>
                  </a:cubicBezTo>
                  <a:cubicBezTo>
                    <a:pt x="22142" y="11306"/>
                    <a:pt x="1" y="17065"/>
                    <a:pt x="769" y="23080"/>
                  </a:cubicBezTo>
                  <a:cubicBezTo>
                    <a:pt x="1180" y="26145"/>
                    <a:pt x="7846" y="28883"/>
                    <a:pt x="12561" y="28883"/>
                  </a:cubicBezTo>
                  <a:cubicBezTo>
                    <a:pt x="13227" y="28883"/>
                    <a:pt x="13855" y="28828"/>
                    <a:pt x="14420" y="28712"/>
                  </a:cubicBezTo>
                  <a:cubicBezTo>
                    <a:pt x="19241" y="27730"/>
                    <a:pt x="30802" y="22398"/>
                    <a:pt x="31826" y="21502"/>
                  </a:cubicBezTo>
                  <a:cubicBezTo>
                    <a:pt x="32807" y="20606"/>
                    <a:pt x="38694" y="18046"/>
                    <a:pt x="42320" y="6571"/>
                  </a:cubicBezTo>
                  <a:lnTo>
                    <a:pt x="34513" y="1"/>
                  </a:ln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103"/>
            <p:cNvSpPr/>
            <p:nvPr/>
          </p:nvSpPr>
          <p:spPr>
            <a:xfrm>
              <a:off x="-94729" y="927024"/>
              <a:ext cx="669293" cy="417880"/>
            </a:xfrm>
            <a:custGeom>
              <a:avLst/>
              <a:gdLst/>
              <a:ahLst/>
              <a:cxnLst/>
              <a:rect l="l" t="t" r="r" b="b"/>
              <a:pathLst>
                <a:path w="41681" h="26024" extrusionOk="0">
                  <a:moveTo>
                    <a:pt x="37286" y="0"/>
                  </a:moveTo>
                  <a:cubicBezTo>
                    <a:pt x="34727" y="3882"/>
                    <a:pt x="29479" y="9258"/>
                    <a:pt x="1195" y="17534"/>
                  </a:cubicBezTo>
                  <a:cubicBezTo>
                    <a:pt x="428" y="18387"/>
                    <a:pt x="1" y="19283"/>
                    <a:pt x="129" y="20179"/>
                  </a:cubicBezTo>
                  <a:cubicBezTo>
                    <a:pt x="540" y="23281"/>
                    <a:pt x="7174" y="26024"/>
                    <a:pt x="11881" y="26024"/>
                  </a:cubicBezTo>
                  <a:cubicBezTo>
                    <a:pt x="12546" y="26024"/>
                    <a:pt x="13173" y="25969"/>
                    <a:pt x="13738" y="25853"/>
                  </a:cubicBezTo>
                  <a:cubicBezTo>
                    <a:pt x="18601" y="24871"/>
                    <a:pt x="30162" y="19496"/>
                    <a:pt x="31186" y="18643"/>
                  </a:cubicBezTo>
                  <a:cubicBezTo>
                    <a:pt x="32167" y="17747"/>
                    <a:pt x="38012" y="15187"/>
                    <a:pt x="41680" y="3712"/>
                  </a:cubicBezTo>
                  <a:lnTo>
                    <a:pt x="37286" y="0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103"/>
            <p:cNvSpPr/>
            <p:nvPr/>
          </p:nvSpPr>
          <p:spPr>
            <a:xfrm>
              <a:off x="-289266" y="1682786"/>
              <a:ext cx="530219" cy="1355847"/>
            </a:xfrm>
            <a:custGeom>
              <a:avLst/>
              <a:gdLst/>
              <a:ahLst/>
              <a:cxnLst/>
              <a:rect l="l" t="t" r="r" b="b"/>
              <a:pathLst>
                <a:path w="33020" h="84437" extrusionOk="0">
                  <a:moveTo>
                    <a:pt x="21372" y="1"/>
                  </a:moveTo>
                  <a:cubicBezTo>
                    <a:pt x="21134" y="1"/>
                    <a:pt x="20920" y="24"/>
                    <a:pt x="20733" y="74"/>
                  </a:cubicBezTo>
                  <a:cubicBezTo>
                    <a:pt x="6997" y="3786"/>
                    <a:pt x="0" y="11422"/>
                    <a:pt x="0" y="11422"/>
                  </a:cubicBezTo>
                  <a:cubicBezTo>
                    <a:pt x="0" y="11422"/>
                    <a:pt x="214" y="57283"/>
                    <a:pt x="10452" y="82964"/>
                  </a:cubicBezTo>
                  <a:cubicBezTo>
                    <a:pt x="11498" y="83923"/>
                    <a:pt x="12511" y="84437"/>
                    <a:pt x="13479" y="84437"/>
                  </a:cubicBezTo>
                  <a:cubicBezTo>
                    <a:pt x="14406" y="84437"/>
                    <a:pt x="15291" y="83966"/>
                    <a:pt x="16126" y="82964"/>
                  </a:cubicBezTo>
                  <a:cubicBezTo>
                    <a:pt x="32593" y="40730"/>
                    <a:pt x="33020" y="4810"/>
                    <a:pt x="33020" y="4810"/>
                  </a:cubicBezTo>
                  <a:cubicBezTo>
                    <a:pt x="33020" y="4810"/>
                    <a:pt x="24781" y="1"/>
                    <a:pt x="2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103"/>
            <p:cNvSpPr/>
            <p:nvPr/>
          </p:nvSpPr>
          <p:spPr>
            <a:xfrm>
              <a:off x="-239953" y="2249808"/>
              <a:ext cx="424737" cy="789515"/>
            </a:xfrm>
            <a:custGeom>
              <a:avLst/>
              <a:gdLst/>
              <a:ahLst/>
              <a:cxnLst/>
              <a:rect l="l" t="t" r="r" b="b"/>
              <a:pathLst>
                <a:path w="26451" h="49168" extrusionOk="0">
                  <a:moveTo>
                    <a:pt x="26450" y="0"/>
                  </a:moveTo>
                  <a:lnTo>
                    <a:pt x="26450" y="0"/>
                  </a:lnTo>
                  <a:cubicBezTo>
                    <a:pt x="23379" y="3669"/>
                    <a:pt x="19753" y="6869"/>
                    <a:pt x="15785" y="9556"/>
                  </a:cubicBezTo>
                  <a:cubicBezTo>
                    <a:pt x="10965" y="12841"/>
                    <a:pt x="5632" y="15273"/>
                    <a:pt x="1" y="16766"/>
                  </a:cubicBezTo>
                  <a:cubicBezTo>
                    <a:pt x="1537" y="27687"/>
                    <a:pt x="3883" y="38864"/>
                    <a:pt x="7381" y="47695"/>
                  </a:cubicBezTo>
                  <a:cubicBezTo>
                    <a:pt x="8427" y="48654"/>
                    <a:pt x="9440" y="49168"/>
                    <a:pt x="10408" y="49168"/>
                  </a:cubicBezTo>
                  <a:cubicBezTo>
                    <a:pt x="11335" y="49168"/>
                    <a:pt x="12220" y="48697"/>
                    <a:pt x="13055" y="47695"/>
                  </a:cubicBezTo>
                  <a:cubicBezTo>
                    <a:pt x="19070" y="32252"/>
                    <a:pt x="23550" y="16297"/>
                    <a:pt x="26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103"/>
            <p:cNvSpPr/>
            <p:nvPr/>
          </p:nvSpPr>
          <p:spPr>
            <a:xfrm>
              <a:off x="-104315" y="1998396"/>
              <a:ext cx="213741" cy="1035773"/>
            </a:xfrm>
            <a:custGeom>
              <a:avLst/>
              <a:gdLst/>
              <a:ahLst/>
              <a:cxnLst/>
              <a:rect l="l" t="t" r="r" b="b"/>
              <a:pathLst>
                <a:path w="13311" h="64504" extrusionOk="0">
                  <a:moveTo>
                    <a:pt x="1" y="1"/>
                  </a:moveTo>
                  <a:lnTo>
                    <a:pt x="5632" y="3798"/>
                  </a:lnTo>
                  <a:cubicBezTo>
                    <a:pt x="5632" y="3798"/>
                    <a:pt x="4011" y="45776"/>
                    <a:pt x="1323" y="64504"/>
                  </a:cubicBezTo>
                  <a:lnTo>
                    <a:pt x="2816" y="63608"/>
                  </a:lnTo>
                  <a:cubicBezTo>
                    <a:pt x="2688" y="63053"/>
                    <a:pt x="7808" y="3968"/>
                    <a:pt x="7808" y="3968"/>
                  </a:cubicBezTo>
                  <a:lnTo>
                    <a:pt x="13311" y="1451"/>
                  </a:lnTo>
                  <a:lnTo>
                    <a:pt x="13311" y="1451"/>
                  </a:lnTo>
                  <a:cubicBezTo>
                    <a:pt x="13310" y="1451"/>
                    <a:pt x="7294" y="2735"/>
                    <a:pt x="6540" y="2735"/>
                  </a:cubicBezTo>
                  <a:cubicBezTo>
                    <a:pt x="6516" y="2735"/>
                    <a:pt x="6498" y="2734"/>
                    <a:pt x="6485" y="2731"/>
                  </a:cubicBezTo>
                  <a:cubicBezTo>
                    <a:pt x="6101" y="260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103"/>
            <p:cNvSpPr/>
            <p:nvPr/>
          </p:nvSpPr>
          <p:spPr>
            <a:xfrm>
              <a:off x="-78960" y="2996964"/>
              <a:ext cx="155517" cy="57084"/>
            </a:xfrm>
            <a:custGeom>
              <a:avLst/>
              <a:gdLst/>
              <a:ahLst/>
              <a:cxnLst/>
              <a:rect l="l" t="t" r="r" b="b"/>
              <a:pathLst>
                <a:path w="9685" h="3555" extrusionOk="0">
                  <a:moveTo>
                    <a:pt x="2405" y="0"/>
                  </a:moveTo>
                  <a:cubicBezTo>
                    <a:pt x="2205" y="0"/>
                    <a:pt x="2041" y="31"/>
                    <a:pt x="1920" y="99"/>
                  </a:cubicBezTo>
                  <a:cubicBezTo>
                    <a:pt x="725" y="781"/>
                    <a:pt x="0" y="3554"/>
                    <a:pt x="0" y="3554"/>
                  </a:cubicBezTo>
                  <a:lnTo>
                    <a:pt x="9684" y="3554"/>
                  </a:lnTo>
                  <a:cubicBezTo>
                    <a:pt x="8348" y="2256"/>
                    <a:pt x="4106" y="0"/>
                    <a:pt x="2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103"/>
            <p:cNvSpPr/>
            <p:nvPr/>
          </p:nvSpPr>
          <p:spPr>
            <a:xfrm>
              <a:off x="-200901" y="2996964"/>
              <a:ext cx="132908" cy="57084"/>
            </a:xfrm>
            <a:custGeom>
              <a:avLst/>
              <a:gdLst/>
              <a:ahLst/>
              <a:cxnLst/>
              <a:rect l="l" t="t" r="r" b="b"/>
              <a:pathLst>
                <a:path w="8277" h="3555" extrusionOk="0">
                  <a:moveTo>
                    <a:pt x="6368" y="0"/>
                  </a:moveTo>
                  <a:cubicBezTo>
                    <a:pt x="4686" y="0"/>
                    <a:pt x="993" y="2256"/>
                    <a:pt x="1" y="3554"/>
                  </a:cubicBezTo>
                  <a:lnTo>
                    <a:pt x="8277" y="3554"/>
                  </a:lnTo>
                  <a:cubicBezTo>
                    <a:pt x="8277" y="3554"/>
                    <a:pt x="8106" y="781"/>
                    <a:pt x="6869" y="99"/>
                  </a:cubicBezTo>
                  <a:cubicBezTo>
                    <a:pt x="6735" y="31"/>
                    <a:pt x="6565" y="0"/>
                    <a:pt x="6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103"/>
            <p:cNvSpPr/>
            <p:nvPr/>
          </p:nvSpPr>
          <p:spPr>
            <a:xfrm>
              <a:off x="-355711" y="1100236"/>
              <a:ext cx="612417" cy="796789"/>
            </a:xfrm>
            <a:custGeom>
              <a:avLst/>
              <a:gdLst/>
              <a:ahLst/>
              <a:cxnLst/>
              <a:rect l="l" t="t" r="r" b="b"/>
              <a:pathLst>
                <a:path w="38139" h="49621" extrusionOk="0">
                  <a:moveTo>
                    <a:pt x="21367" y="0"/>
                  </a:moveTo>
                  <a:cubicBezTo>
                    <a:pt x="16800" y="0"/>
                    <a:pt x="5189" y="3983"/>
                    <a:pt x="3584" y="6832"/>
                  </a:cubicBezTo>
                  <a:cubicBezTo>
                    <a:pt x="0" y="13445"/>
                    <a:pt x="3498" y="49621"/>
                    <a:pt x="3498" y="49621"/>
                  </a:cubicBezTo>
                  <a:cubicBezTo>
                    <a:pt x="11860" y="48938"/>
                    <a:pt x="25213" y="40449"/>
                    <a:pt x="25213" y="40449"/>
                  </a:cubicBezTo>
                  <a:lnTo>
                    <a:pt x="27132" y="36823"/>
                  </a:lnTo>
                  <a:lnTo>
                    <a:pt x="28668" y="41430"/>
                  </a:lnTo>
                  <a:cubicBezTo>
                    <a:pt x="28668" y="41430"/>
                    <a:pt x="34897" y="46165"/>
                    <a:pt x="37200" y="47275"/>
                  </a:cubicBezTo>
                  <a:cubicBezTo>
                    <a:pt x="37200" y="47275"/>
                    <a:pt x="38139" y="34092"/>
                    <a:pt x="37712" y="25432"/>
                  </a:cubicBezTo>
                  <a:cubicBezTo>
                    <a:pt x="37286" y="16217"/>
                    <a:pt x="36304" y="9306"/>
                    <a:pt x="35750" y="8325"/>
                  </a:cubicBezTo>
                  <a:cubicBezTo>
                    <a:pt x="35195" y="7301"/>
                    <a:pt x="25981" y="604"/>
                    <a:pt x="22141" y="49"/>
                  </a:cubicBezTo>
                  <a:cubicBezTo>
                    <a:pt x="21914" y="16"/>
                    <a:pt x="21654" y="0"/>
                    <a:pt x="2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103"/>
            <p:cNvSpPr/>
            <p:nvPr/>
          </p:nvSpPr>
          <p:spPr>
            <a:xfrm>
              <a:off x="49130" y="1611362"/>
              <a:ext cx="33576" cy="49329"/>
            </a:xfrm>
            <a:custGeom>
              <a:avLst/>
              <a:gdLst/>
              <a:ahLst/>
              <a:cxnLst/>
              <a:rect l="l" t="t" r="r" b="b"/>
              <a:pathLst>
                <a:path w="2091" h="3072" extrusionOk="0">
                  <a:moveTo>
                    <a:pt x="1067" y="0"/>
                  </a:moveTo>
                  <a:cubicBezTo>
                    <a:pt x="470" y="0"/>
                    <a:pt x="1" y="683"/>
                    <a:pt x="1" y="1536"/>
                  </a:cubicBezTo>
                  <a:cubicBezTo>
                    <a:pt x="1" y="2389"/>
                    <a:pt x="470" y="3072"/>
                    <a:pt x="1067" y="3072"/>
                  </a:cubicBezTo>
                  <a:cubicBezTo>
                    <a:pt x="1622" y="3072"/>
                    <a:pt x="2091" y="2389"/>
                    <a:pt x="2091" y="1536"/>
                  </a:cubicBezTo>
                  <a:cubicBezTo>
                    <a:pt x="2091" y="683"/>
                    <a:pt x="1622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103"/>
            <p:cNvSpPr/>
            <p:nvPr/>
          </p:nvSpPr>
          <p:spPr>
            <a:xfrm>
              <a:off x="52550" y="1607942"/>
              <a:ext cx="30156" cy="43853"/>
            </a:xfrm>
            <a:custGeom>
              <a:avLst/>
              <a:gdLst/>
              <a:ahLst/>
              <a:cxnLst/>
              <a:rect l="l" t="t" r="r" b="b"/>
              <a:pathLst>
                <a:path w="1878" h="2731" extrusionOk="0">
                  <a:moveTo>
                    <a:pt x="939" y="0"/>
                  </a:moveTo>
                  <a:cubicBezTo>
                    <a:pt x="428" y="0"/>
                    <a:pt x="1" y="597"/>
                    <a:pt x="1" y="1365"/>
                  </a:cubicBezTo>
                  <a:cubicBezTo>
                    <a:pt x="1" y="2090"/>
                    <a:pt x="428" y="2730"/>
                    <a:pt x="939" y="2730"/>
                  </a:cubicBezTo>
                  <a:cubicBezTo>
                    <a:pt x="1451" y="2730"/>
                    <a:pt x="1878" y="2090"/>
                    <a:pt x="1878" y="1365"/>
                  </a:cubicBezTo>
                  <a:cubicBezTo>
                    <a:pt x="1878" y="597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103"/>
            <p:cNvSpPr/>
            <p:nvPr/>
          </p:nvSpPr>
          <p:spPr>
            <a:xfrm>
              <a:off x="51186" y="1525728"/>
              <a:ext cx="32902" cy="49345"/>
            </a:xfrm>
            <a:custGeom>
              <a:avLst/>
              <a:gdLst/>
              <a:ahLst/>
              <a:cxnLst/>
              <a:rect l="l" t="t" r="r" b="b"/>
              <a:pathLst>
                <a:path w="2049" h="3073" extrusionOk="0">
                  <a:moveTo>
                    <a:pt x="1024" y="1"/>
                  </a:moveTo>
                  <a:cubicBezTo>
                    <a:pt x="470" y="1"/>
                    <a:pt x="1" y="683"/>
                    <a:pt x="1" y="1537"/>
                  </a:cubicBezTo>
                  <a:cubicBezTo>
                    <a:pt x="1" y="2390"/>
                    <a:pt x="470" y="3072"/>
                    <a:pt x="1024" y="3072"/>
                  </a:cubicBezTo>
                  <a:cubicBezTo>
                    <a:pt x="1622" y="3072"/>
                    <a:pt x="2048" y="2390"/>
                    <a:pt x="2048" y="1537"/>
                  </a:cubicBezTo>
                  <a:cubicBezTo>
                    <a:pt x="2048" y="683"/>
                    <a:pt x="1622" y="1"/>
                    <a:pt x="1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103"/>
            <p:cNvSpPr/>
            <p:nvPr/>
          </p:nvSpPr>
          <p:spPr>
            <a:xfrm>
              <a:off x="55296" y="1524363"/>
              <a:ext cx="30156" cy="43179"/>
            </a:xfrm>
            <a:custGeom>
              <a:avLst/>
              <a:gdLst/>
              <a:ahLst/>
              <a:cxnLst/>
              <a:rect l="l" t="t" r="r" b="b"/>
              <a:pathLst>
                <a:path w="1878" h="2689" extrusionOk="0">
                  <a:moveTo>
                    <a:pt x="939" y="0"/>
                  </a:moveTo>
                  <a:cubicBezTo>
                    <a:pt x="427" y="0"/>
                    <a:pt x="1" y="598"/>
                    <a:pt x="1" y="1323"/>
                  </a:cubicBezTo>
                  <a:cubicBezTo>
                    <a:pt x="1" y="2091"/>
                    <a:pt x="427" y="2688"/>
                    <a:pt x="939" y="2688"/>
                  </a:cubicBezTo>
                  <a:cubicBezTo>
                    <a:pt x="1451" y="2688"/>
                    <a:pt x="1878" y="2091"/>
                    <a:pt x="1878" y="1323"/>
                  </a:cubicBezTo>
                  <a:cubicBezTo>
                    <a:pt x="1878" y="59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103"/>
            <p:cNvSpPr/>
            <p:nvPr/>
          </p:nvSpPr>
          <p:spPr>
            <a:xfrm>
              <a:off x="-298852" y="1099658"/>
              <a:ext cx="387050" cy="120576"/>
            </a:xfrm>
            <a:custGeom>
              <a:avLst/>
              <a:gdLst/>
              <a:ahLst/>
              <a:cxnLst/>
              <a:rect l="l" t="t" r="r" b="b"/>
              <a:pathLst>
                <a:path w="24104" h="7509" extrusionOk="0">
                  <a:moveTo>
                    <a:pt x="17887" y="1"/>
                  </a:moveTo>
                  <a:cubicBezTo>
                    <a:pt x="13363" y="1"/>
                    <a:pt x="1655" y="4006"/>
                    <a:pt x="43" y="6868"/>
                  </a:cubicBezTo>
                  <a:cubicBezTo>
                    <a:pt x="43" y="6911"/>
                    <a:pt x="0" y="6996"/>
                    <a:pt x="0" y="7039"/>
                  </a:cubicBezTo>
                  <a:cubicBezTo>
                    <a:pt x="2389" y="7337"/>
                    <a:pt x="4821" y="7508"/>
                    <a:pt x="7252" y="7508"/>
                  </a:cubicBezTo>
                  <a:cubicBezTo>
                    <a:pt x="16552" y="7508"/>
                    <a:pt x="24103" y="5290"/>
                    <a:pt x="24103" y="2559"/>
                  </a:cubicBezTo>
                  <a:cubicBezTo>
                    <a:pt x="24103" y="2517"/>
                    <a:pt x="24103" y="2474"/>
                    <a:pt x="24103" y="2431"/>
                  </a:cubicBezTo>
                  <a:cubicBezTo>
                    <a:pt x="22013" y="1237"/>
                    <a:pt x="19965" y="256"/>
                    <a:pt x="18600" y="42"/>
                  </a:cubicBezTo>
                  <a:cubicBezTo>
                    <a:pt x="18389" y="14"/>
                    <a:pt x="18150" y="1"/>
                    <a:pt x="17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103"/>
            <p:cNvSpPr/>
            <p:nvPr/>
          </p:nvSpPr>
          <p:spPr>
            <a:xfrm>
              <a:off x="-355037" y="1185614"/>
              <a:ext cx="280878" cy="711411"/>
            </a:xfrm>
            <a:custGeom>
              <a:avLst/>
              <a:gdLst/>
              <a:ahLst/>
              <a:cxnLst/>
              <a:rect l="l" t="t" r="r" b="b"/>
              <a:pathLst>
                <a:path w="17492" h="44304" extrusionOk="0">
                  <a:moveTo>
                    <a:pt x="9905" y="1"/>
                  </a:moveTo>
                  <a:cubicBezTo>
                    <a:pt x="8635" y="1"/>
                    <a:pt x="3954" y="1499"/>
                    <a:pt x="3456" y="1728"/>
                  </a:cubicBezTo>
                  <a:cubicBezTo>
                    <a:pt x="1" y="8895"/>
                    <a:pt x="3456" y="44304"/>
                    <a:pt x="3456" y="44304"/>
                  </a:cubicBezTo>
                  <a:cubicBezTo>
                    <a:pt x="5845" y="44091"/>
                    <a:pt x="8661" y="43280"/>
                    <a:pt x="11434" y="42171"/>
                  </a:cubicBezTo>
                  <a:cubicBezTo>
                    <a:pt x="13695" y="36198"/>
                    <a:pt x="17492" y="31207"/>
                    <a:pt x="17492" y="25832"/>
                  </a:cubicBezTo>
                  <a:cubicBezTo>
                    <a:pt x="17492" y="11626"/>
                    <a:pt x="13482" y="3392"/>
                    <a:pt x="10197" y="65"/>
                  </a:cubicBezTo>
                  <a:cubicBezTo>
                    <a:pt x="10153" y="21"/>
                    <a:pt x="10051" y="1"/>
                    <a:pt x="9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103"/>
            <p:cNvSpPr/>
            <p:nvPr/>
          </p:nvSpPr>
          <p:spPr>
            <a:xfrm>
              <a:off x="-145406" y="1091613"/>
              <a:ext cx="282917" cy="403991"/>
            </a:xfrm>
            <a:custGeom>
              <a:avLst/>
              <a:gdLst/>
              <a:ahLst/>
              <a:cxnLst/>
              <a:rect l="l" t="t" r="r" b="b"/>
              <a:pathLst>
                <a:path w="17619" h="25159" extrusionOk="0">
                  <a:moveTo>
                    <a:pt x="8481" y="0"/>
                  </a:moveTo>
                  <a:cubicBezTo>
                    <a:pt x="6606" y="0"/>
                    <a:pt x="3425" y="869"/>
                    <a:pt x="0" y="2292"/>
                  </a:cubicBezTo>
                  <a:cubicBezTo>
                    <a:pt x="3711" y="10270"/>
                    <a:pt x="8063" y="17906"/>
                    <a:pt x="13012" y="25159"/>
                  </a:cubicBezTo>
                  <a:cubicBezTo>
                    <a:pt x="13012" y="25159"/>
                    <a:pt x="17107" y="13555"/>
                    <a:pt x="17619" y="4895"/>
                  </a:cubicBezTo>
                  <a:cubicBezTo>
                    <a:pt x="14974" y="2378"/>
                    <a:pt x="11092" y="330"/>
                    <a:pt x="9044" y="31"/>
                  </a:cubicBezTo>
                  <a:cubicBezTo>
                    <a:pt x="8873" y="11"/>
                    <a:pt x="8684" y="0"/>
                    <a:pt x="8481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103"/>
            <p:cNvSpPr/>
            <p:nvPr/>
          </p:nvSpPr>
          <p:spPr>
            <a:xfrm>
              <a:off x="-145406" y="1091420"/>
              <a:ext cx="273331" cy="131511"/>
            </a:xfrm>
            <a:custGeom>
              <a:avLst/>
              <a:gdLst/>
              <a:ahLst/>
              <a:cxnLst/>
              <a:rect l="l" t="t" r="r" b="b"/>
              <a:pathLst>
                <a:path w="17022" h="8190" extrusionOk="0">
                  <a:moveTo>
                    <a:pt x="8383" y="0"/>
                  </a:moveTo>
                  <a:cubicBezTo>
                    <a:pt x="6497" y="0"/>
                    <a:pt x="3366" y="867"/>
                    <a:pt x="0" y="2304"/>
                  </a:cubicBezTo>
                  <a:cubicBezTo>
                    <a:pt x="853" y="4182"/>
                    <a:pt x="1749" y="6059"/>
                    <a:pt x="2645" y="7808"/>
                  </a:cubicBezTo>
                  <a:cubicBezTo>
                    <a:pt x="2649" y="7807"/>
                    <a:pt x="2654" y="7807"/>
                    <a:pt x="2659" y="7807"/>
                  </a:cubicBezTo>
                  <a:cubicBezTo>
                    <a:pt x="2911" y="7807"/>
                    <a:pt x="5061" y="8190"/>
                    <a:pt x="7662" y="8190"/>
                  </a:cubicBezTo>
                  <a:cubicBezTo>
                    <a:pt x="11123" y="8190"/>
                    <a:pt x="15381" y="7512"/>
                    <a:pt x="17022" y="4352"/>
                  </a:cubicBezTo>
                  <a:cubicBezTo>
                    <a:pt x="14419" y="2091"/>
                    <a:pt x="10964" y="299"/>
                    <a:pt x="9044" y="43"/>
                  </a:cubicBezTo>
                  <a:cubicBezTo>
                    <a:pt x="8846" y="14"/>
                    <a:pt x="8625" y="0"/>
                    <a:pt x="8383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103"/>
            <p:cNvSpPr/>
            <p:nvPr/>
          </p:nvSpPr>
          <p:spPr>
            <a:xfrm>
              <a:off x="-359822" y="1165140"/>
              <a:ext cx="490492" cy="762715"/>
            </a:xfrm>
            <a:custGeom>
              <a:avLst/>
              <a:gdLst/>
              <a:ahLst/>
              <a:cxnLst/>
              <a:rect l="l" t="t" r="r" b="b"/>
              <a:pathLst>
                <a:path w="30546" h="47499" extrusionOk="0">
                  <a:moveTo>
                    <a:pt x="7992" y="0"/>
                  </a:moveTo>
                  <a:cubicBezTo>
                    <a:pt x="4488" y="0"/>
                    <a:pt x="0" y="7482"/>
                    <a:pt x="0" y="12133"/>
                  </a:cubicBezTo>
                  <a:cubicBezTo>
                    <a:pt x="0" y="17167"/>
                    <a:pt x="2986" y="30008"/>
                    <a:pt x="3626" y="31245"/>
                  </a:cubicBezTo>
                  <a:cubicBezTo>
                    <a:pt x="4309" y="32439"/>
                    <a:pt x="12798" y="41057"/>
                    <a:pt x="23336" y="47499"/>
                  </a:cubicBezTo>
                  <a:lnTo>
                    <a:pt x="30545" y="40161"/>
                  </a:lnTo>
                  <a:cubicBezTo>
                    <a:pt x="30545" y="40161"/>
                    <a:pt x="17363" y="24974"/>
                    <a:pt x="16595" y="23566"/>
                  </a:cubicBezTo>
                  <a:cubicBezTo>
                    <a:pt x="15827" y="22115"/>
                    <a:pt x="14292" y="742"/>
                    <a:pt x="8276" y="17"/>
                  </a:cubicBezTo>
                  <a:cubicBezTo>
                    <a:pt x="8182" y="6"/>
                    <a:pt x="8088" y="0"/>
                    <a:pt x="7992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103"/>
            <p:cNvSpPr/>
            <p:nvPr/>
          </p:nvSpPr>
          <p:spPr>
            <a:xfrm>
              <a:off x="-359822" y="1164723"/>
              <a:ext cx="431577" cy="763133"/>
            </a:xfrm>
            <a:custGeom>
              <a:avLst/>
              <a:gdLst/>
              <a:ahLst/>
              <a:cxnLst/>
              <a:rect l="l" t="t" r="r" b="b"/>
              <a:pathLst>
                <a:path w="26877" h="47525" extrusionOk="0">
                  <a:moveTo>
                    <a:pt x="8063" y="0"/>
                  </a:moveTo>
                  <a:cubicBezTo>
                    <a:pt x="4394" y="43"/>
                    <a:pt x="0" y="7466"/>
                    <a:pt x="0" y="12159"/>
                  </a:cubicBezTo>
                  <a:cubicBezTo>
                    <a:pt x="0" y="17193"/>
                    <a:pt x="2986" y="30034"/>
                    <a:pt x="3626" y="31228"/>
                  </a:cubicBezTo>
                  <a:cubicBezTo>
                    <a:pt x="4309" y="32423"/>
                    <a:pt x="12798" y="41083"/>
                    <a:pt x="23336" y="47525"/>
                  </a:cubicBezTo>
                  <a:lnTo>
                    <a:pt x="26876" y="43898"/>
                  </a:lnTo>
                  <a:cubicBezTo>
                    <a:pt x="16809" y="37499"/>
                    <a:pt x="7167" y="28626"/>
                    <a:pt x="6527" y="27431"/>
                  </a:cubicBezTo>
                  <a:cubicBezTo>
                    <a:pt x="5887" y="26237"/>
                    <a:pt x="6570" y="17961"/>
                    <a:pt x="6570" y="12927"/>
                  </a:cubicBezTo>
                  <a:cubicBezTo>
                    <a:pt x="6570" y="10666"/>
                    <a:pt x="9172" y="4651"/>
                    <a:pt x="11817" y="3371"/>
                  </a:cubicBezTo>
                  <a:cubicBezTo>
                    <a:pt x="11305" y="1792"/>
                    <a:pt x="9812" y="0"/>
                    <a:pt x="8063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103"/>
            <p:cNvSpPr/>
            <p:nvPr/>
          </p:nvSpPr>
          <p:spPr>
            <a:xfrm>
              <a:off x="46673" y="1929895"/>
              <a:ext cx="92893" cy="52267"/>
            </a:xfrm>
            <a:custGeom>
              <a:avLst/>
              <a:gdLst/>
              <a:ahLst/>
              <a:cxnLst/>
              <a:rect l="l" t="t" r="r" b="b"/>
              <a:pathLst>
                <a:path w="5785" h="3255" extrusionOk="0">
                  <a:moveTo>
                    <a:pt x="4633" y="1"/>
                  </a:moveTo>
                  <a:lnTo>
                    <a:pt x="367" y="1152"/>
                  </a:lnTo>
                  <a:cubicBezTo>
                    <a:pt x="1" y="2581"/>
                    <a:pt x="483" y="3255"/>
                    <a:pt x="2247" y="3255"/>
                  </a:cubicBezTo>
                  <a:cubicBezTo>
                    <a:pt x="2538" y="3255"/>
                    <a:pt x="2863" y="3236"/>
                    <a:pt x="3225" y="3200"/>
                  </a:cubicBezTo>
                  <a:cubicBezTo>
                    <a:pt x="5785" y="2944"/>
                    <a:pt x="4633" y="1"/>
                    <a:pt x="463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103"/>
            <p:cNvSpPr/>
            <p:nvPr/>
          </p:nvSpPr>
          <p:spPr>
            <a:xfrm>
              <a:off x="87652" y="1932641"/>
              <a:ext cx="93021" cy="52717"/>
            </a:xfrm>
            <a:custGeom>
              <a:avLst/>
              <a:gdLst/>
              <a:ahLst/>
              <a:cxnLst/>
              <a:rect l="l" t="t" r="r" b="b"/>
              <a:pathLst>
                <a:path w="5793" h="3283" extrusionOk="0">
                  <a:moveTo>
                    <a:pt x="4641" y="0"/>
                  </a:moveTo>
                  <a:lnTo>
                    <a:pt x="375" y="1195"/>
                  </a:lnTo>
                  <a:cubicBezTo>
                    <a:pt x="1" y="2615"/>
                    <a:pt x="511" y="3282"/>
                    <a:pt x="2365" y="3282"/>
                  </a:cubicBezTo>
                  <a:cubicBezTo>
                    <a:pt x="2627" y="3282"/>
                    <a:pt x="2916" y="3269"/>
                    <a:pt x="3233" y="3243"/>
                  </a:cubicBezTo>
                  <a:cubicBezTo>
                    <a:pt x="5792" y="2987"/>
                    <a:pt x="4641" y="0"/>
                    <a:pt x="4641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103"/>
            <p:cNvSpPr/>
            <p:nvPr/>
          </p:nvSpPr>
          <p:spPr>
            <a:xfrm>
              <a:off x="132902" y="1913452"/>
              <a:ext cx="84077" cy="73768"/>
            </a:xfrm>
            <a:custGeom>
              <a:avLst/>
              <a:gdLst/>
              <a:ahLst/>
              <a:cxnLst/>
              <a:rect l="l" t="t" r="r" b="b"/>
              <a:pathLst>
                <a:path w="5236" h="4594" extrusionOk="0">
                  <a:moveTo>
                    <a:pt x="5150" y="1"/>
                  </a:moveTo>
                  <a:lnTo>
                    <a:pt x="372" y="1494"/>
                  </a:lnTo>
                  <a:cubicBezTo>
                    <a:pt x="1" y="2979"/>
                    <a:pt x="341" y="4593"/>
                    <a:pt x="2010" y="4593"/>
                  </a:cubicBezTo>
                  <a:cubicBezTo>
                    <a:pt x="2258" y="4593"/>
                    <a:pt x="2537" y="4558"/>
                    <a:pt x="2846" y="4480"/>
                  </a:cubicBezTo>
                  <a:cubicBezTo>
                    <a:pt x="5235" y="3883"/>
                    <a:pt x="5150" y="1"/>
                    <a:pt x="5150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103"/>
            <p:cNvSpPr/>
            <p:nvPr/>
          </p:nvSpPr>
          <p:spPr>
            <a:xfrm>
              <a:off x="20997" y="1806220"/>
              <a:ext cx="202148" cy="168925"/>
            </a:xfrm>
            <a:custGeom>
              <a:avLst/>
              <a:gdLst/>
              <a:ahLst/>
              <a:cxnLst/>
              <a:rect l="l" t="t" r="r" b="b"/>
              <a:pathLst>
                <a:path w="12589" h="10520" extrusionOk="0">
                  <a:moveTo>
                    <a:pt x="6076" y="0"/>
                  </a:moveTo>
                  <a:cubicBezTo>
                    <a:pt x="3984" y="0"/>
                    <a:pt x="0" y="4288"/>
                    <a:pt x="558" y="6082"/>
                  </a:cubicBezTo>
                  <a:cubicBezTo>
                    <a:pt x="3032" y="7105"/>
                    <a:pt x="2990" y="10177"/>
                    <a:pt x="3800" y="10390"/>
                  </a:cubicBezTo>
                  <a:cubicBezTo>
                    <a:pt x="4125" y="10459"/>
                    <a:pt x="5186" y="10520"/>
                    <a:pt x="6406" y="10520"/>
                  </a:cubicBezTo>
                  <a:cubicBezTo>
                    <a:pt x="8235" y="10520"/>
                    <a:pt x="10421" y="10382"/>
                    <a:pt x="11010" y="9921"/>
                  </a:cubicBezTo>
                  <a:cubicBezTo>
                    <a:pt x="11991" y="9153"/>
                    <a:pt x="12588" y="6721"/>
                    <a:pt x="12034" y="5399"/>
                  </a:cubicBezTo>
                  <a:cubicBezTo>
                    <a:pt x="11223" y="3522"/>
                    <a:pt x="10285" y="1474"/>
                    <a:pt x="6488" y="66"/>
                  </a:cubicBezTo>
                  <a:cubicBezTo>
                    <a:pt x="6362" y="21"/>
                    <a:pt x="6224" y="0"/>
                    <a:pt x="6076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103"/>
            <p:cNvSpPr/>
            <p:nvPr/>
          </p:nvSpPr>
          <p:spPr>
            <a:xfrm>
              <a:off x="20997" y="1806220"/>
              <a:ext cx="118569" cy="168909"/>
            </a:xfrm>
            <a:custGeom>
              <a:avLst/>
              <a:gdLst/>
              <a:ahLst/>
              <a:cxnLst/>
              <a:rect l="l" t="t" r="r" b="b"/>
              <a:pathLst>
                <a:path w="7384" h="10519" extrusionOk="0">
                  <a:moveTo>
                    <a:pt x="6076" y="0"/>
                  </a:moveTo>
                  <a:cubicBezTo>
                    <a:pt x="3984" y="0"/>
                    <a:pt x="0" y="4288"/>
                    <a:pt x="558" y="6082"/>
                  </a:cubicBezTo>
                  <a:cubicBezTo>
                    <a:pt x="3032" y="7105"/>
                    <a:pt x="2947" y="10177"/>
                    <a:pt x="3800" y="10390"/>
                  </a:cubicBezTo>
                  <a:cubicBezTo>
                    <a:pt x="4398" y="10476"/>
                    <a:pt x="4952" y="10518"/>
                    <a:pt x="5549" y="10518"/>
                  </a:cubicBezTo>
                  <a:cubicBezTo>
                    <a:pt x="4782" y="9281"/>
                    <a:pt x="4398" y="7873"/>
                    <a:pt x="4398" y="6423"/>
                  </a:cubicBezTo>
                  <a:cubicBezTo>
                    <a:pt x="4312" y="4034"/>
                    <a:pt x="5464" y="1815"/>
                    <a:pt x="7384" y="450"/>
                  </a:cubicBezTo>
                  <a:cubicBezTo>
                    <a:pt x="7128" y="322"/>
                    <a:pt x="6829" y="194"/>
                    <a:pt x="6488" y="66"/>
                  </a:cubicBezTo>
                  <a:cubicBezTo>
                    <a:pt x="6362" y="21"/>
                    <a:pt x="6224" y="0"/>
                    <a:pt x="6076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103"/>
            <p:cNvSpPr/>
            <p:nvPr/>
          </p:nvSpPr>
          <p:spPr>
            <a:xfrm>
              <a:off x="448496" y="817849"/>
              <a:ext cx="230184" cy="188611"/>
            </a:xfrm>
            <a:custGeom>
              <a:avLst/>
              <a:gdLst/>
              <a:ahLst/>
              <a:cxnLst/>
              <a:rect l="l" t="t" r="r" b="b"/>
              <a:pathLst>
                <a:path w="14335" h="11746" extrusionOk="0">
                  <a:moveTo>
                    <a:pt x="7849" y="0"/>
                  </a:moveTo>
                  <a:cubicBezTo>
                    <a:pt x="6809" y="0"/>
                    <a:pt x="5272" y="387"/>
                    <a:pt x="4224" y="699"/>
                  </a:cubicBezTo>
                  <a:cubicBezTo>
                    <a:pt x="2646" y="1211"/>
                    <a:pt x="2432" y="1509"/>
                    <a:pt x="86" y="3898"/>
                  </a:cubicBezTo>
                  <a:cubicBezTo>
                    <a:pt x="1" y="5562"/>
                    <a:pt x="1963" y="9572"/>
                    <a:pt x="4395" y="10937"/>
                  </a:cubicBezTo>
                  <a:cubicBezTo>
                    <a:pt x="4902" y="11208"/>
                    <a:pt x="5997" y="11746"/>
                    <a:pt x="6664" y="11746"/>
                  </a:cubicBezTo>
                  <a:cubicBezTo>
                    <a:pt x="6839" y="11746"/>
                    <a:pt x="6985" y="11709"/>
                    <a:pt x="7082" y="11620"/>
                  </a:cubicBezTo>
                  <a:cubicBezTo>
                    <a:pt x="6826" y="10596"/>
                    <a:pt x="6912" y="9018"/>
                    <a:pt x="8064" y="8975"/>
                  </a:cubicBezTo>
                  <a:cubicBezTo>
                    <a:pt x="8490" y="8975"/>
                    <a:pt x="8960" y="8975"/>
                    <a:pt x="9343" y="10425"/>
                  </a:cubicBezTo>
                  <a:cubicBezTo>
                    <a:pt x="14335" y="7908"/>
                    <a:pt x="9343" y="1125"/>
                    <a:pt x="8917" y="357"/>
                  </a:cubicBezTo>
                  <a:cubicBezTo>
                    <a:pt x="8773" y="99"/>
                    <a:pt x="8375" y="0"/>
                    <a:pt x="784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103"/>
            <p:cNvSpPr/>
            <p:nvPr/>
          </p:nvSpPr>
          <p:spPr>
            <a:xfrm>
              <a:off x="448496" y="874275"/>
              <a:ext cx="192513" cy="132539"/>
            </a:xfrm>
            <a:custGeom>
              <a:avLst/>
              <a:gdLst/>
              <a:ahLst/>
              <a:cxnLst/>
              <a:rect l="l" t="t" r="r" b="b"/>
              <a:pathLst>
                <a:path w="11989" h="8254" extrusionOk="0">
                  <a:moveTo>
                    <a:pt x="470" y="0"/>
                  </a:moveTo>
                  <a:lnTo>
                    <a:pt x="86" y="427"/>
                  </a:lnTo>
                  <a:cubicBezTo>
                    <a:pt x="1" y="2048"/>
                    <a:pt x="1963" y="6058"/>
                    <a:pt x="4395" y="7423"/>
                  </a:cubicBezTo>
                  <a:cubicBezTo>
                    <a:pt x="4912" y="7699"/>
                    <a:pt x="6042" y="8253"/>
                    <a:pt x="6704" y="8253"/>
                  </a:cubicBezTo>
                  <a:cubicBezTo>
                    <a:pt x="6861" y="8253"/>
                    <a:pt x="6992" y="8222"/>
                    <a:pt x="7082" y="8149"/>
                  </a:cubicBezTo>
                  <a:cubicBezTo>
                    <a:pt x="6826" y="7125"/>
                    <a:pt x="6912" y="5546"/>
                    <a:pt x="8064" y="5461"/>
                  </a:cubicBezTo>
                  <a:cubicBezTo>
                    <a:pt x="8490" y="5461"/>
                    <a:pt x="8960" y="5504"/>
                    <a:pt x="9343" y="6911"/>
                  </a:cubicBezTo>
                  <a:cubicBezTo>
                    <a:pt x="11988" y="5589"/>
                    <a:pt x="11818" y="3072"/>
                    <a:pt x="11007" y="854"/>
                  </a:cubicBezTo>
                  <a:lnTo>
                    <a:pt x="11007" y="854"/>
                  </a:lnTo>
                  <a:cubicBezTo>
                    <a:pt x="10069" y="1579"/>
                    <a:pt x="8960" y="2133"/>
                    <a:pt x="7808" y="2389"/>
                  </a:cubicBezTo>
                  <a:cubicBezTo>
                    <a:pt x="7050" y="2589"/>
                    <a:pt x="6299" y="2683"/>
                    <a:pt x="5581" y="2683"/>
                  </a:cubicBezTo>
                  <a:cubicBezTo>
                    <a:pt x="3226" y="2683"/>
                    <a:pt x="1222" y="1667"/>
                    <a:pt x="47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103"/>
            <p:cNvSpPr/>
            <p:nvPr/>
          </p:nvSpPr>
          <p:spPr>
            <a:xfrm>
              <a:off x="31322" y="1168834"/>
              <a:ext cx="54130" cy="337047"/>
            </a:xfrm>
            <a:custGeom>
              <a:avLst/>
              <a:gdLst/>
              <a:ahLst/>
              <a:cxnLst/>
              <a:rect l="l" t="t" r="r" b="b"/>
              <a:pathLst>
                <a:path w="3371" h="20990" extrusionOk="0">
                  <a:moveTo>
                    <a:pt x="128" y="0"/>
                  </a:moveTo>
                  <a:cubicBezTo>
                    <a:pt x="86" y="5418"/>
                    <a:pt x="0" y="14505"/>
                    <a:pt x="214" y="17747"/>
                  </a:cubicBezTo>
                  <a:cubicBezTo>
                    <a:pt x="1323" y="19411"/>
                    <a:pt x="2219" y="20990"/>
                    <a:pt x="2219" y="20990"/>
                  </a:cubicBezTo>
                  <a:cubicBezTo>
                    <a:pt x="2773" y="19411"/>
                    <a:pt x="3157" y="17747"/>
                    <a:pt x="3371" y="16041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103"/>
            <p:cNvSpPr/>
            <p:nvPr/>
          </p:nvSpPr>
          <p:spPr>
            <a:xfrm>
              <a:off x="-93348" y="992779"/>
              <a:ext cx="176745" cy="161426"/>
            </a:xfrm>
            <a:custGeom>
              <a:avLst/>
              <a:gdLst/>
              <a:ahLst/>
              <a:cxnLst/>
              <a:rect l="l" t="t" r="r" b="b"/>
              <a:pathLst>
                <a:path w="11007" h="10053" extrusionOk="0">
                  <a:moveTo>
                    <a:pt x="853" y="1"/>
                  </a:moveTo>
                  <a:cubicBezTo>
                    <a:pt x="853" y="1"/>
                    <a:pt x="640" y="4992"/>
                    <a:pt x="0" y="7338"/>
                  </a:cubicBezTo>
                  <a:cubicBezTo>
                    <a:pt x="2663" y="9080"/>
                    <a:pt x="5050" y="10053"/>
                    <a:pt x="7110" y="10053"/>
                  </a:cubicBezTo>
                  <a:cubicBezTo>
                    <a:pt x="8582" y="10053"/>
                    <a:pt x="9887" y="9557"/>
                    <a:pt x="11007" y="8490"/>
                  </a:cubicBezTo>
                  <a:lnTo>
                    <a:pt x="10793" y="51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103"/>
            <p:cNvSpPr/>
            <p:nvPr/>
          </p:nvSpPr>
          <p:spPr>
            <a:xfrm>
              <a:off x="-117322" y="1075668"/>
              <a:ext cx="224018" cy="123322"/>
            </a:xfrm>
            <a:custGeom>
              <a:avLst/>
              <a:gdLst/>
              <a:ahLst/>
              <a:cxnLst/>
              <a:rect l="l" t="t" r="r" b="b"/>
              <a:pathLst>
                <a:path w="13951" h="7680" extrusionOk="0">
                  <a:moveTo>
                    <a:pt x="1877" y="1"/>
                  </a:moveTo>
                  <a:lnTo>
                    <a:pt x="0" y="2518"/>
                  </a:lnTo>
                  <a:cubicBezTo>
                    <a:pt x="896" y="4523"/>
                    <a:pt x="3754" y="6144"/>
                    <a:pt x="6996" y="7680"/>
                  </a:cubicBezTo>
                  <a:lnTo>
                    <a:pt x="9855" y="5589"/>
                  </a:lnTo>
                  <a:lnTo>
                    <a:pt x="11945" y="7210"/>
                  </a:lnTo>
                  <a:cubicBezTo>
                    <a:pt x="13012" y="6528"/>
                    <a:pt x="13737" y="5376"/>
                    <a:pt x="13950" y="4139"/>
                  </a:cubicBezTo>
                  <a:lnTo>
                    <a:pt x="12585" y="1280"/>
                  </a:lnTo>
                  <a:cubicBezTo>
                    <a:pt x="12585" y="1280"/>
                    <a:pt x="12286" y="4096"/>
                    <a:pt x="9428" y="4267"/>
                  </a:cubicBezTo>
                  <a:cubicBezTo>
                    <a:pt x="9348" y="4270"/>
                    <a:pt x="9267" y="4271"/>
                    <a:pt x="9188" y="4271"/>
                  </a:cubicBezTo>
                  <a:cubicBezTo>
                    <a:pt x="5039" y="4271"/>
                    <a:pt x="1877" y="1"/>
                    <a:pt x="1877" y="1"/>
                  </a:cubicBezTo>
                  <a:close/>
                </a:path>
              </a:pathLst>
            </a:custGeom>
            <a:solidFill>
              <a:srgbClr val="ED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103"/>
            <p:cNvSpPr/>
            <p:nvPr/>
          </p:nvSpPr>
          <p:spPr>
            <a:xfrm>
              <a:off x="9404" y="1142804"/>
              <a:ext cx="52074" cy="65097"/>
            </a:xfrm>
            <a:custGeom>
              <a:avLst/>
              <a:gdLst/>
              <a:ahLst/>
              <a:cxnLst/>
              <a:rect l="l" t="t" r="r" b="b"/>
              <a:pathLst>
                <a:path w="3243" h="4054" extrusionOk="0">
                  <a:moveTo>
                    <a:pt x="2773" y="0"/>
                  </a:moveTo>
                  <a:lnTo>
                    <a:pt x="854" y="86"/>
                  </a:lnTo>
                  <a:lnTo>
                    <a:pt x="0" y="2859"/>
                  </a:lnTo>
                  <a:lnTo>
                    <a:pt x="1707" y="4053"/>
                  </a:lnTo>
                  <a:lnTo>
                    <a:pt x="3243" y="251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103"/>
            <p:cNvSpPr/>
            <p:nvPr/>
          </p:nvSpPr>
          <p:spPr>
            <a:xfrm>
              <a:off x="-58423" y="772888"/>
              <a:ext cx="199370" cy="258221"/>
            </a:xfrm>
            <a:custGeom>
              <a:avLst/>
              <a:gdLst/>
              <a:ahLst/>
              <a:cxnLst/>
              <a:rect l="l" t="t" r="r" b="b"/>
              <a:pathLst>
                <a:path w="12416" h="16081" extrusionOk="0">
                  <a:moveTo>
                    <a:pt x="10879" y="1"/>
                  </a:moveTo>
                  <a:cubicBezTo>
                    <a:pt x="9941" y="1707"/>
                    <a:pt x="3499" y="1366"/>
                    <a:pt x="854" y="3029"/>
                  </a:cubicBezTo>
                  <a:cubicBezTo>
                    <a:pt x="86" y="6357"/>
                    <a:pt x="1" y="10751"/>
                    <a:pt x="598" y="15529"/>
                  </a:cubicBezTo>
                  <a:cubicBezTo>
                    <a:pt x="598" y="15529"/>
                    <a:pt x="5385" y="16081"/>
                    <a:pt x="8821" y="16081"/>
                  </a:cubicBezTo>
                  <a:cubicBezTo>
                    <a:pt x="10706" y="16081"/>
                    <a:pt x="12184" y="15915"/>
                    <a:pt x="12245" y="15401"/>
                  </a:cubicBezTo>
                  <a:cubicBezTo>
                    <a:pt x="12415" y="13951"/>
                    <a:pt x="11903" y="1622"/>
                    <a:pt x="1087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103"/>
            <p:cNvSpPr/>
            <p:nvPr/>
          </p:nvSpPr>
          <p:spPr>
            <a:xfrm>
              <a:off x="-114592" y="806063"/>
              <a:ext cx="271291" cy="329291"/>
            </a:xfrm>
            <a:custGeom>
              <a:avLst/>
              <a:gdLst/>
              <a:ahLst/>
              <a:cxnLst/>
              <a:rect l="l" t="t" r="r" b="b"/>
              <a:pathLst>
                <a:path w="16895" h="20507" extrusionOk="0">
                  <a:moveTo>
                    <a:pt x="3524" y="1"/>
                  </a:moveTo>
                  <a:cubicBezTo>
                    <a:pt x="2719" y="1"/>
                    <a:pt x="1622" y="1177"/>
                    <a:pt x="1622" y="1177"/>
                  </a:cubicBezTo>
                  <a:lnTo>
                    <a:pt x="1" y="8770"/>
                  </a:lnTo>
                  <a:cubicBezTo>
                    <a:pt x="1" y="8770"/>
                    <a:pt x="299" y="16236"/>
                    <a:pt x="726" y="16663"/>
                  </a:cubicBezTo>
                  <a:cubicBezTo>
                    <a:pt x="1195" y="17089"/>
                    <a:pt x="6869" y="20417"/>
                    <a:pt x="10197" y="20502"/>
                  </a:cubicBezTo>
                  <a:cubicBezTo>
                    <a:pt x="10266" y="20505"/>
                    <a:pt x="10335" y="20506"/>
                    <a:pt x="10404" y="20506"/>
                  </a:cubicBezTo>
                  <a:cubicBezTo>
                    <a:pt x="13623" y="20506"/>
                    <a:pt x="16894" y="17644"/>
                    <a:pt x="16894" y="17644"/>
                  </a:cubicBezTo>
                  <a:cubicBezTo>
                    <a:pt x="16894" y="17644"/>
                    <a:pt x="16724" y="11159"/>
                    <a:pt x="16596" y="10903"/>
                  </a:cubicBezTo>
                  <a:lnTo>
                    <a:pt x="15743" y="9538"/>
                  </a:lnTo>
                  <a:lnTo>
                    <a:pt x="15444" y="10221"/>
                  </a:lnTo>
                  <a:cubicBezTo>
                    <a:pt x="15272" y="10564"/>
                    <a:pt x="14907" y="10770"/>
                    <a:pt x="14526" y="10770"/>
                  </a:cubicBezTo>
                  <a:cubicBezTo>
                    <a:pt x="14434" y="10770"/>
                    <a:pt x="14341" y="10758"/>
                    <a:pt x="14249" y="10733"/>
                  </a:cubicBezTo>
                  <a:cubicBezTo>
                    <a:pt x="13567" y="10477"/>
                    <a:pt x="12842" y="10349"/>
                    <a:pt x="12116" y="10349"/>
                  </a:cubicBezTo>
                  <a:cubicBezTo>
                    <a:pt x="11439" y="10421"/>
                    <a:pt x="10118" y="10823"/>
                    <a:pt x="8758" y="10823"/>
                  </a:cubicBezTo>
                  <a:cubicBezTo>
                    <a:pt x="7719" y="10823"/>
                    <a:pt x="6658" y="10589"/>
                    <a:pt x="5845" y="9794"/>
                  </a:cubicBezTo>
                  <a:cubicBezTo>
                    <a:pt x="5248" y="9154"/>
                    <a:pt x="4821" y="1347"/>
                    <a:pt x="4096" y="324"/>
                  </a:cubicBezTo>
                  <a:cubicBezTo>
                    <a:pt x="3948" y="92"/>
                    <a:pt x="3747" y="1"/>
                    <a:pt x="3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103"/>
            <p:cNvSpPr/>
            <p:nvPr/>
          </p:nvSpPr>
          <p:spPr>
            <a:xfrm>
              <a:off x="-114592" y="796267"/>
              <a:ext cx="109625" cy="326690"/>
            </a:xfrm>
            <a:custGeom>
              <a:avLst/>
              <a:gdLst/>
              <a:ahLst/>
              <a:cxnLst/>
              <a:rect l="l" t="t" r="r" b="b"/>
              <a:pathLst>
                <a:path w="6827" h="20345" extrusionOk="0">
                  <a:moveTo>
                    <a:pt x="2842" y="0"/>
                  </a:moveTo>
                  <a:cubicBezTo>
                    <a:pt x="1813" y="0"/>
                    <a:pt x="897" y="635"/>
                    <a:pt x="897" y="635"/>
                  </a:cubicBezTo>
                  <a:lnTo>
                    <a:pt x="1" y="9380"/>
                  </a:lnTo>
                  <a:cubicBezTo>
                    <a:pt x="1" y="9380"/>
                    <a:pt x="257" y="16846"/>
                    <a:pt x="726" y="17273"/>
                  </a:cubicBezTo>
                  <a:cubicBezTo>
                    <a:pt x="2603" y="18552"/>
                    <a:pt x="4693" y="19576"/>
                    <a:pt x="6826" y="20344"/>
                  </a:cubicBezTo>
                  <a:cubicBezTo>
                    <a:pt x="5291" y="17827"/>
                    <a:pt x="4139" y="15097"/>
                    <a:pt x="3456" y="12196"/>
                  </a:cubicBezTo>
                  <a:cubicBezTo>
                    <a:pt x="2432" y="7930"/>
                    <a:pt x="3755" y="4133"/>
                    <a:pt x="4523" y="806"/>
                  </a:cubicBezTo>
                  <a:cubicBezTo>
                    <a:pt x="4020" y="196"/>
                    <a:pt x="3414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103"/>
            <p:cNvSpPr/>
            <p:nvPr/>
          </p:nvSpPr>
          <p:spPr>
            <a:xfrm>
              <a:off x="-168899" y="889449"/>
              <a:ext cx="73511" cy="81428"/>
            </a:xfrm>
            <a:custGeom>
              <a:avLst/>
              <a:gdLst/>
              <a:ahLst/>
              <a:cxnLst/>
              <a:rect l="l" t="t" r="r" b="b"/>
              <a:pathLst>
                <a:path w="4578" h="5071" extrusionOk="0">
                  <a:moveTo>
                    <a:pt x="2343" y="1"/>
                  </a:moveTo>
                  <a:cubicBezTo>
                    <a:pt x="1218" y="1"/>
                    <a:pt x="0" y="1093"/>
                    <a:pt x="141" y="2042"/>
                  </a:cubicBezTo>
                  <a:cubicBezTo>
                    <a:pt x="311" y="3193"/>
                    <a:pt x="2615" y="4815"/>
                    <a:pt x="3809" y="5070"/>
                  </a:cubicBezTo>
                  <a:cubicBezTo>
                    <a:pt x="3809" y="5070"/>
                    <a:pt x="4577" y="4772"/>
                    <a:pt x="4577" y="4303"/>
                  </a:cubicBezTo>
                  <a:cubicBezTo>
                    <a:pt x="4577" y="3791"/>
                    <a:pt x="4321" y="847"/>
                    <a:pt x="3041" y="164"/>
                  </a:cubicBezTo>
                  <a:cubicBezTo>
                    <a:pt x="2823" y="51"/>
                    <a:pt x="2585" y="1"/>
                    <a:pt x="234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103"/>
            <p:cNvSpPr/>
            <p:nvPr/>
          </p:nvSpPr>
          <p:spPr>
            <a:xfrm>
              <a:off x="-149276" y="909617"/>
              <a:ext cx="40192" cy="44816"/>
            </a:xfrm>
            <a:custGeom>
              <a:avLst/>
              <a:gdLst/>
              <a:ahLst/>
              <a:cxnLst/>
              <a:rect l="l" t="t" r="r" b="b"/>
              <a:pathLst>
                <a:path w="2503" h="2791" extrusionOk="0">
                  <a:moveTo>
                    <a:pt x="1269" y="0"/>
                  </a:moveTo>
                  <a:cubicBezTo>
                    <a:pt x="638" y="0"/>
                    <a:pt x="1" y="606"/>
                    <a:pt x="70" y="1127"/>
                  </a:cubicBezTo>
                  <a:cubicBezTo>
                    <a:pt x="156" y="1724"/>
                    <a:pt x="1436" y="2663"/>
                    <a:pt x="2118" y="2791"/>
                  </a:cubicBezTo>
                  <a:cubicBezTo>
                    <a:pt x="2118" y="2791"/>
                    <a:pt x="2502" y="2620"/>
                    <a:pt x="2502" y="2364"/>
                  </a:cubicBezTo>
                  <a:cubicBezTo>
                    <a:pt x="2502" y="2065"/>
                    <a:pt x="2374" y="444"/>
                    <a:pt x="1691" y="103"/>
                  </a:cubicBezTo>
                  <a:cubicBezTo>
                    <a:pt x="1557" y="32"/>
                    <a:pt x="1413" y="0"/>
                    <a:pt x="1269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103"/>
            <p:cNvSpPr/>
            <p:nvPr/>
          </p:nvSpPr>
          <p:spPr>
            <a:xfrm>
              <a:off x="-132400" y="932146"/>
              <a:ext cx="24680" cy="27763"/>
            </a:xfrm>
            <a:custGeom>
              <a:avLst/>
              <a:gdLst/>
              <a:ahLst/>
              <a:cxnLst/>
              <a:rect l="l" t="t" r="r" b="b"/>
              <a:pathLst>
                <a:path w="1537" h="1729" extrusionOk="0">
                  <a:moveTo>
                    <a:pt x="690" y="1"/>
                  </a:moveTo>
                  <a:cubicBezTo>
                    <a:pt x="322" y="1"/>
                    <a:pt x="1" y="299"/>
                    <a:pt x="1" y="705"/>
                  </a:cubicBezTo>
                  <a:cubicBezTo>
                    <a:pt x="43" y="1089"/>
                    <a:pt x="854" y="1644"/>
                    <a:pt x="1238" y="1729"/>
                  </a:cubicBezTo>
                  <a:cubicBezTo>
                    <a:pt x="1238" y="1729"/>
                    <a:pt x="1536" y="1644"/>
                    <a:pt x="1536" y="1473"/>
                  </a:cubicBezTo>
                  <a:cubicBezTo>
                    <a:pt x="1536" y="1302"/>
                    <a:pt x="1408" y="278"/>
                    <a:pt x="982" y="65"/>
                  </a:cubicBezTo>
                  <a:cubicBezTo>
                    <a:pt x="885" y="21"/>
                    <a:pt x="786" y="1"/>
                    <a:pt x="690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103"/>
            <p:cNvSpPr/>
            <p:nvPr/>
          </p:nvSpPr>
          <p:spPr>
            <a:xfrm>
              <a:off x="64883" y="874949"/>
              <a:ext cx="57743" cy="109849"/>
            </a:xfrm>
            <a:custGeom>
              <a:avLst/>
              <a:gdLst/>
              <a:ahLst/>
              <a:cxnLst/>
              <a:rect l="l" t="t" r="r" b="b"/>
              <a:pathLst>
                <a:path w="3596" h="6841" extrusionOk="0">
                  <a:moveTo>
                    <a:pt x="854" y="1"/>
                  </a:moveTo>
                  <a:lnTo>
                    <a:pt x="555" y="257"/>
                  </a:lnTo>
                  <a:cubicBezTo>
                    <a:pt x="555" y="257"/>
                    <a:pt x="811" y="4907"/>
                    <a:pt x="555" y="4907"/>
                  </a:cubicBezTo>
                  <a:cubicBezTo>
                    <a:pt x="257" y="4907"/>
                    <a:pt x="1" y="6016"/>
                    <a:pt x="171" y="6187"/>
                  </a:cubicBezTo>
                  <a:cubicBezTo>
                    <a:pt x="330" y="6314"/>
                    <a:pt x="2161" y="6841"/>
                    <a:pt x="3074" y="6841"/>
                  </a:cubicBezTo>
                  <a:cubicBezTo>
                    <a:pt x="3389" y="6841"/>
                    <a:pt x="3595" y="6778"/>
                    <a:pt x="3584" y="6613"/>
                  </a:cubicBezTo>
                  <a:cubicBezTo>
                    <a:pt x="3542" y="6016"/>
                    <a:pt x="1579" y="1451"/>
                    <a:pt x="854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103"/>
            <p:cNvSpPr/>
            <p:nvPr/>
          </p:nvSpPr>
          <p:spPr>
            <a:xfrm>
              <a:off x="138876" y="1426396"/>
              <a:ext cx="85635" cy="74009"/>
            </a:xfrm>
            <a:custGeom>
              <a:avLst/>
              <a:gdLst/>
              <a:ahLst/>
              <a:cxnLst/>
              <a:rect l="l" t="t" r="r" b="b"/>
              <a:pathLst>
                <a:path w="5333" h="4609" extrusionOk="0">
                  <a:moveTo>
                    <a:pt x="0" y="1"/>
                  </a:moveTo>
                  <a:lnTo>
                    <a:pt x="0" y="4566"/>
                  </a:lnTo>
                  <a:lnTo>
                    <a:pt x="5333" y="4608"/>
                  </a:lnTo>
                  <a:lnTo>
                    <a:pt x="5290" y="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103"/>
            <p:cNvSpPr/>
            <p:nvPr/>
          </p:nvSpPr>
          <p:spPr>
            <a:xfrm>
              <a:off x="149152" y="1420230"/>
              <a:ext cx="81524" cy="69208"/>
            </a:xfrm>
            <a:custGeom>
              <a:avLst/>
              <a:gdLst/>
              <a:ahLst/>
              <a:cxnLst/>
              <a:rect l="l" t="t" r="r" b="b"/>
              <a:pathLst>
                <a:path w="5077" h="4310" extrusionOk="0">
                  <a:moveTo>
                    <a:pt x="0" y="1"/>
                  </a:moveTo>
                  <a:lnTo>
                    <a:pt x="43" y="4267"/>
                  </a:lnTo>
                  <a:lnTo>
                    <a:pt x="5077" y="4310"/>
                  </a:lnTo>
                  <a:lnTo>
                    <a:pt x="5034" y="3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103"/>
            <p:cNvSpPr/>
            <p:nvPr/>
          </p:nvSpPr>
          <p:spPr>
            <a:xfrm>
              <a:off x="182022" y="1405858"/>
              <a:ext cx="17824" cy="31521"/>
            </a:xfrm>
            <a:custGeom>
              <a:avLst/>
              <a:gdLst/>
              <a:ahLst/>
              <a:cxnLst/>
              <a:rect l="l" t="t" r="r" b="b"/>
              <a:pathLst>
                <a:path w="1110" h="1963" extrusionOk="0">
                  <a:moveTo>
                    <a:pt x="1" y="0"/>
                  </a:moveTo>
                  <a:lnTo>
                    <a:pt x="1" y="1963"/>
                  </a:lnTo>
                  <a:lnTo>
                    <a:pt x="1110" y="1963"/>
                  </a:lnTo>
                  <a:lnTo>
                    <a:pt x="111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103"/>
            <p:cNvSpPr/>
            <p:nvPr/>
          </p:nvSpPr>
          <p:spPr>
            <a:xfrm>
              <a:off x="157374" y="1427086"/>
              <a:ext cx="22609" cy="35632"/>
            </a:xfrm>
            <a:custGeom>
              <a:avLst/>
              <a:gdLst/>
              <a:ahLst/>
              <a:cxnLst/>
              <a:rect l="l" t="t" r="r" b="b"/>
              <a:pathLst>
                <a:path w="1408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408" y="2219"/>
                  </a:lnTo>
                  <a:lnTo>
                    <a:pt x="1408" y="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103"/>
            <p:cNvSpPr/>
            <p:nvPr/>
          </p:nvSpPr>
          <p:spPr>
            <a:xfrm>
              <a:off x="33378" y="1168834"/>
              <a:ext cx="18514" cy="52074"/>
            </a:xfrm>
            <a:custGeom>
              <a:avLst/>
              <a:gdLst/>
              <a:ahLst/>
              <a:cxnLst/>
              <a:rect l="l" t="t" r="r" b="b"/>
              <a:pathLst>
                <a:path w="1153" h="3243" extrusionOk="0">
                  <a:moveTo>
                    <a:pt x="0" y="0"/>
                  </a:moveTo>
                  <a:lnTo>
                    <a:pt x="0" y="3243"/>
                  </a:lnTo>
                  <a:cubicBezTo>
                    <a:pt x="384" y="3115"/>
                    <a:pt x="768" y="3029"/>
                    <a:pt x="1152" y="2987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332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103"/>
            <p:cNvSpPr/>
            <p:nvPr/>
          </p:nvSpPr>
          <p:spPr>
            <a:xfrm>
              <a:off x="-279679" y="1549701"/>
              <a:ext cx="97967" cy="95928"/>
            </a:xfrm>
            <a:custGeom>
              <a:avLst/>
              <a:gdLst/>
              <a:ahLst/>
              <a:cxnLst/>
              <a:rect l="l" t="t" r="r" b="b"/>
              <a:pathLst>
                <a:path w="6101" h="5974" extrusionOk="0">
                  <a:moveTo>
                    <a:pt x="6101" y="1"/>
                  </a:moveTo>
                  <a:lnTo>
                    <a:pt x="1" y="2902"/>
                  </a:lnTo>
                  <a:lnTo>
                    <a:pt x="1024" y="5973"/>
                  </a:lnTo>
                  <a:cubicBezTo>
                    <a:pt x="2432" y="3755"/>
                    <a:pt x="4139" y="1750"/>
                    <a:pt x="6101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103"/>
            <p:cNvSpPr/>
            <p:nvPr/>
          </p:nvSpPr>
          <p:spPr>
            <a:xfrm>
              <a:off x="-276259" y="1546972"/>
              <a:ext cx="57566" cy="56876"/>
            </a:xfrm>
            <a:custGeom>
              <a:avLst/>
              <a:gdLst/>
              <a:ahLst/>
              <a:cxnLst/>
              <a:rect l="l" t="t" r="r" b="b"/>
              <a:pathLst>
                <a:path w="3585" h="3542" extrusionOk="0">
                  <a:moveTo>
                    <a:pt x="3584" y="0"/>
                  </a:moveTo>
                  <a:lnTo>
                    <a:pt x="1" y="1707"/>
                  </a:lnTo>
                  <a:lnTo>
                    <a:pt x="598" y="3541"/>
                  </a:lnTo>
                  <a:cubicBezTo>
                    <a:pt x="1451" y="2219"/>
                    <a:pt x="2432" y="1024"/>
                    <a:pt x="3584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103"/>
            <p:cNvSpPr/>
            <p:nvPr/>
          </p:nvSpPr>
          <p:spPr>
            <a:xfrm>
              <a:off x="-257070" y="1607252"/>
              <a:ext cx="63042" cy="41123"/>
            </a:xfrm>
            <a:custGeom>
              <a:avLst/>
              <a:gdLst/>
              <a:ahLst/>
              <a:cxnLst/>
              <a:rect l="l" t="t" r="r" b="b"/>
              <a:pathLst>
                <a:path w="3926" h="2561" extrusionOk="0">
                  <a:moveTo>
                    <a:pt x="3925" y="0"/>
                  </a:moveTo>
                  <a:lnTo>
                    <a:pt x="0" y="640"/>
                  </a:lnTo>
                  <a:lnTo>
                    <a:pt x="43" y="2560"/>
                  </a:lnTo>
                  <a:cubicBezTo>
                    <a:pt x="1237" y="1536"/>
                    <a:pt x="2517" y="683"/>
                    <a:pt x="3925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103"/>
            <p:cNvSpPr/>
            <p:nvPr/>
          </p:nvSpPr>
          <p:spPr>
            <a:xfrm>
              <a:off x="15570" y="889305"/>
              <a:ext cx="24680" cy="41187"/>
            </a:xfrm>
            <a:custGeom>
              <a:avLst/>
              <a:gdLst/>
              <a:ahLst/>
              <a:cxnLst/>
              <a:rect l="l" t="t" r="r" b="b"/>
              <a:pathLst>
                <a:path w="1537" h="2565" extrusionOk="0">
                  <a:moveTo>
                    <a:pt x="682" y="1"/>
                  </a:moveTo>
                  <a:cubicBezTo>
                    <a:pt x="668" y="1"/>
                    <a:pt x="654" y="1"/>
                    <a:pt x="640" y="3"/>
                  </a:cubicBezTo>
                  <a:cubicBezTo>
                    <a:pt x="256" y="3"/>
                    <a:pt x="0" y="643"/>
                    <a:pt x="43" y="1325"/>
                  </a:cubicBezTo>
                  <a:cubicBezTo>
                    <a:pt x="125" y="2024"/>
                    <a:pt x="445" y="2565"/>
                    <a:pt x="850" y="2565"/>
                  </a:cubicBezTo>
                  <a:cubicBezTo>
                    <a:pt x="865" y="2565"/>
                    <a:pt x="881" y="2564"/>
                    <a:pt x="896" y="2562"/>
                  </a:cubicBezTo>
                  <a:cubicBezTo>
                    <a:pt x="1280" y="2520"/>
                    <a:pt x="1536" y="1923"/>
                    <a:pt x="1493" y="1197"/>
                  </a:cubicBezTo>
                  <a:cubicBezTo>
                    <a:pt x="1411" y="540"/>
                    <a:pt x="1052" y="1"/>
                    <a:pt x="682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103"/>
            <p:cNvSpPr/>
            <p:nvPr/>
          </p:nvSpPr>
          <p:spPr>
            <a:xfrm>
              <a:off x="103244" y="871529"/>
              <a:ext cx="23315" cy="41798"/>
            </a:xfrm>
            <a:custGeom>
              <a:avLst/>
              <a:gdLst/>
              <a:ahLst/>
              <a:cxnLst/>
              <a:rect l="l" t="t" r="r" b="b"/>
              <a:pathLst>
                <a:path w="1452" h="2603" extrusionOk="0">
                  <a:moveTo>
                    <a:pt x="726" y="1"/>
                  </a:moveTo>
                  <a:cubicBezTo>
                    <a:pt x="342" y="1"/>
                    <a:pt x="1" y="555"/>
                    <a:pt x="1" y="1280"/>
                  </a:cubicBezTo>
                  <a:cubicBezTo>
                    <a:pt x="1" y="2006"/>
                    <a:pt x="342" y="2603"/>
                    <a:pt x="726" y="2603"/>
                  </a:cubicBezTo>
                  <a:cubicBezTo>
                    <a:pt x="1110" y="2603"/>
                    <a:pt x="1451" y="2006"/>
                    <a:pt x="1451" y="1280"/>
                  </a:cubicBezTo>
                  <a:cubicBezTo>
                    <a:pt x="1451" y="555"/>
                    <a:pt x="1110" y="1"/>
                    <a:pt x="726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103"/>
            <p:cNvSpPr/>
            <p:nvPr/>
          </p:nvSpPr>
          <p:spPr>
            <a:xfrm>
              <a:off x="-22117" y="837054"/>
              <a:ext cx="67843" cy="58610"/>
            </a:xfrm>
            <a:custGeom>
              <a:avLst/>
              <a:gdLst/>
              <a:ahLst/>
              <a:cxnLst/>
              <a:rect l="l" t="t" r="r" b="b"/>
              <a:pathLst>
                <a:path w="4225" h="3650" extrusionOk="0">
                  <a:moveTo>
                    <a:pt x="3487" y="1"/>
                  </a:moveTo>
                  <a:cubicBezTo>
                    <a:pt x="2818" y="1"/>
                    <a:pt x="333" y="1320"/>
                    <a:pt x="172" y="1764"/>
                  </a:cubicBezTo>
                  <a:cubicBezTo>
                    <a:pt x="1" y="2404"/>
                    <a:pt x="129" y="3086"/>
                    <a:pt x="513" y="3598"/>
                  </a:cubicBezTo>
                  <a:cubicBezTo>
                    <a:pt x="559" y="3633"/>
                    <a:pt x="648" y="3649"/>
                    <a:pt x="769" y="3649"/>
                  </a:cubicBezTo>
                  <a:cubicBezTo>
                    <a:pt x="1548" y="3649"/>
                    <a:pt x="3653" y="2957"/>
                    <a:pt x="4096" y="1849"/>
                  </a:cubicBezTo>
                  <a:cubicBezTo>
                    <a:pt x="4224" y="1593"/>
                    <a:pt x="4054" y="185"/>
                    <a:pt x="3584" y="15"/>
                  </a:cubicBezTo>
                  <a:cubicBezTo>
                    <a:pt x="3559" y="5"/>
                    <a:pt x="3526" y="1"/>
                    <a:pt x="3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103"/>
            <p:cNvSpPr/>
            <p:nvPr/>
          </p:nvSpPr>
          <p:spPr>
            <a:xfrm>
              <a:off x="77215" y="824802"/>
              <a:ext cx="67843" cy="42874"/>
            </a:xfrm>
            <a:custGeom>
              <a:avLst/>
              <a:gdLst/>
              <a:ahLst/>
              <a:cxnLst/>
              <a:rect l="l" t="t" r="r" b="b"/>
              <a:pathLst>
                <a:path w="4225" h="2670" extrusionOk="0">
                  <a:moveTo>
                    <a:pt x="1037" y="0"/>
                  </a:moveTo>
                  <a:cubicBezTo>
                    <a:pt x="753" y="0"/>
                    <a:pt x="531" y="29"/>
                    <a:pt x="427" y="95"/>
                  </a:cubicBezTo>
                  <a:cubicBezTo>
                    <a:pt x="1" y="436"/>
                    <a:pt x="299" y="1887"/>
                    <a:pt x="470" y="2100"/>
                  </a:cubicBezTo>
                  <a:cubicBezTo>
                    <a:pt x="858" y="2525"/>
                    <a:pt x="1542" y="2670"/>
                    <a:pt x="2210" y="2670"/>
                  </a:cubicBezTo>
                  <a:cubicBezTo>
                    <a:pt x="3085" y="2670"/>
                    <a:pt x="3933" y="2422"/>
                    <a:pt x="4053" y="2228"/>
                  </a:cubicBezTo>
                  <a:cubicBezTo>
                    <a:pt x="4224" y="1716"/>
                    <a:pt x="4224" y="1162"/>
                    <a:pt x="3968" y="650"/>
                  </a:cubicBezTo>
                  <a:cubicBezTo>
                    <a:pt x="3802" y="351"/>
                    <a:pt x="203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103"/>
            <p:cNvSpPr/>
            <p:nvPr/>
          </p:nvSpPr>
          <p:spPr>
            <a:xfrm>
              <a:off x="-2928" y="992089"/>
              <a:ext cx="95911" cy="65193"/>
            </a:xfrm>
            <a:custGeom>
              <a:avLst/>
              <a:gdLst/>
              <a:ahLst/>
              <a:cxnLst/>
              <a:rect l="l" t="t" r="r" b="b"/>
              <a:pathLst>
                <a:path w="5973" h="4060" extrusionOk="0">
                  <a:moveTo>
                    <a:pt x="5973" y="1"/>
                  </a:moveTo>
                  <a:cubicBezTo>
                    <a:pt x="5973" y="1"/>
                    <a:pt x="4075" y="380"/>
                    <a:pt x="2137" y="380"/>
                  </a:cubicBezTo>
                  <a:cubicBezTo>
                    <a:pt x="1396" y="380"/>
                    <a:pt x="649" y="325"/>
                    <a:pt x="0" y="172"/>
                  </a:cubicBezTo>
                  <a:lnTo>
                    <a:pt x="0" y="172"/>
                  </a:lnTo>
                  <a:cubicBezTo>
                    <a:pt x="0" y="172"/>
                    <a:pt x="470" y="3158"/>
                    <a:pt x="1238" y="3670"/>
                  </a:cubicBezTo>
                  <a:cubicBezTo>
                    <a:pt x="1608" y="3931"/>
                    <a:pt x="2457" y="4059"/>
                    <a:pt x="3285" y="4059"/>
                  </a:cubicBezTo>
                  <a:cubicBezTo>
                    <a:pt x="4077" y="4059"/>
                    <a:pt x="4849" y="3942"/>
                    <a:pt x="5162" y="3712"/>
                  </a:cubicBezTo>
                  <a:cubicBezTo>
                    <a:pt x="5845" y="3286"/>
                    <a:pt x="5973" y="1"/>
                    <a:pt x="5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103"/>
            <p:cNvSpPr/>
            <p:nvPr/>
          </p:nvSpPr>
          <p:spPr>
            <a:xfrm>
              <a:off x="3238" y="996199"/>
              <a:ext cx="85635" cy="56506"/>
            </a:xfrm>
            <a:custGeom>
              <a:avLst/>
              <a:gdLst/>
              <a:ahLst/>
              <a:cxnLst/>
              <a:rect l="l" t="t" r="r" b="b"/>
              <a:pathLst>
                <a:path w="5333" h="3519" extrusionOk="0">
                  <a:moveTo>
                    <a:pt x="5333" y="1"/>
                  </a:moveTo>
                  <a:lnTo>
                    <a:pt x="5333" y="1"/>
                  </a:lnTo>
                  <a:cubicBezTo>
                    <a:pt x="5333" y="1"/>
                    <a:pt x="3620" y="344"/>
                    <a:pt x="1865" y="344"/>
                  </a:cubicBezTo>
                  <a:cubicBezTo>
                    <a:pt x="1222" y="344"/>
                    <a:pt x="573" y="297"/>
                    <a:pt x="0" y="172"/>
                  </a:cubicBezTo>
                  <a:lnTo>
                    <a:pt x="0" y="172"/>
                  </a:lnTo>
                  <a:cubicBezTo>
                    <a:pt x="0" y="172"/>
                    <a:pt x="427" y="2646"/>
                    <a:pt x="1067" y="3073"/>
                  </a:cubicBezTo>
                  <a:cubicBezTo>
                    <a:pt x="1512" y="3323"/>
                    <a:pt x="2572" y="3518"/>
                    <a:pt x="3422" y="3518"/>
                  </a:cubicBezTo>
                  <a:cubicBezTo>
                    <a:pt x="3877" y="3518"/>
                    <a:pt x="4272" y="3462"/>
                    <a:pt x="4480" y="3328"/>
                  </a:cubicBezTo>
                  <a:cubicBezTo>
                    <a:pt x="5077" y="2945"/>
                    <a:pt x="5333" y="1"/>
                    <a:pt x="5333" y="1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103"/>
            <p:cNvSpPr/>
            <p:nvPr/>
          </p:nvSpPr>
          <p:spPr>
            <a:xfrm>
              <a:off x="3928" y="1010587"/>
              <a:ext cx="54130" cy="13553"/>
            </a:xfrm>
            <a:custGeom>
              <a:avLst/>
              <a:gdLst/>
              <a:ahLst/>
              <a:cxnLst/>
              <a:rect l="l" t="t" r="r" b="b"/>
              <a:pathLst>
                <a:path w="3371" h="844" extrusionOk="0">
                  <a:moveTo>
                    <a:pt x="0" y="1"/>
                  </a:moveTo>
                  <a:lnTo>
                    <a:pt x="171" y="769"/>
                  </a:lnTo>
                  <a:cubicBezTo>
                    <a:pt x="591" y="819"/>
                    <a:pt x="1012" y="843"/>
                    <a:pt x="1433" y="843"/>
                  </a:cubicBezTo>
                  <a:cubicBezTo>
                    <a:pt x="2079" y="843"/>
                    <a:pt x="2724" y="787"/>
                    <a:pt x="3370" y="683"/>
                  </a:cubicBezTo>
                  <a:cubicBezTo>
                    <a:pt x="2218" y="641"/>
                    <a:pt x="1067" y="38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103"/>
            <p:cNvSpPr/>
            <p:nvPr/>
          </p:nvSpPr>
          <p:spPr>
            <a:xfrm>
              <a:off x="-531075" y="3711651"/>
              <a:ext cx="56860" cy="80159"/>
            </a:xfrm>
            <a:custGeom>
              <a:avLst/>
              <a:gdLst/>
              <a:ahLst/>
              <a:cxnLst/>
              <a:rect l="l" t="t" r="r" b="b"/>
              <a:pathLst>
                <a:path w="3541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73" y="4992"/>
                    <a:pt x="3541" y="3883"/>
                    <a:pt x="3541" y="2517"/>
                  </a:cubicBezTo>
                  <a:cubicBezTo>
                    <a:pt x="3541" y="1110"/>
                    <a:pt x="2773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103"/>
            <p:cNvSpPr/>
            <p:nvPr/>
          </p:nvSpPr>
          <p:spPr>
            <a:xfrm>
              <a:off x="-114592" y="3765765"/>
              <a:ext cx="32211" cy="26045"/>
            </a:xfrm>
            <a:custGeom>
              <a:avLst/>
              <a:gdLst/>
              <a:ahLst/>
              <a:cxnLst/>
              <a:rect l="l" t="t" r="r" b="b"/>
              <a:pathLst>
                <a:path w="2006" h="1622" extrusionOk="0">
                  <a:moveTo>
                    <a:pt x="1" y="1"/>
                  </a:moveTo>
                  <a:lnTo>
                    <a:pt x="1" y="1622"/>
                  </a:lnTo>
                  <a:lnTo>
                    <a:pt x="2006" y="1622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103"/>
            <p:cNvSpPr/>
            <p:nvPr/>
          </p:nvSpPr>
          <p:spPr>
            <a:xfrm>
              <a:off x="-144732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63" y="0"/>
                  </a:moveTo>
                  <a:cubicBezTo>
                    <a:pt x="897" y="0"/>
                    <a:pt x="1" y="1110"/>
                    <a:pt x="1" y="2517"/>
                  </a:cubicBezTo>
                  <a:cubicBezTo>
                    <a:pt x="1" y="3883"/>
                    <a:pt x="897" y="4992"/>
                    <a:pt x="1963" y="4992"/>
                  </a:cubicBezTo>
                  <a:cubicBezTo>
                    <a:pt x="3030" y="4992"/>
                    <a:pt x="3883" y="3883"/>
                    <a:pt x="3883" y="2517"/>
                  </a:cubicBezTo>
                  <a:cubicBezTo>
                    <a:pt x="3883" y="1110"/>
                    <a:pt x="3030" y="0"/>
                    <a:pt x="1963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103"/>
            <p:cNvSpPr/>
            <p:nvPr/>
          </p:nvSpPr>
          <p:spPr>
            <a:xfrm>
              <a:off x="-109791" y="3711651"/>
              <a:ext cx="56876" cy="80159"/>
            </a:xfrm>
            <a:custGeom>
              <a:avLst/>
              <a:gdLst/>
              <a:ahLst/>
              <a:cxnLst/>
              <a:rect l="l" t="t" r="r" b="b"/>
              <a:pathLst>
                <a:path w="3542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31" y="4992"/>
                    <a:pt x="3541" y="3883"/>
                    <a:pt x="3541" y="2517"/>
                  </a:cubicBezTo>
                  <a:cubicBezTo>
                    <a:pt x="3541" y="1110"/>
                    <a:pt x="2731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103"/>
            <p:cNvSpPr/>
            <p:nvPr/>
          </p:nvSpPr>
          <p:spPr>
            <a:xfrm>
              <a:off x="-14570" y="2016204"/>
              <a:ext cx="403493" cy="43869"/>
            </a:xfrm>
            <a:custGeom>
              <a:avLst/>
              <a:gdLst/>
              <a:ahLst/>
              <a:cxnLst/>
              <a:rect l="l" t="t" r="r" b="b"/>
              <a:pathLst>
                <a:path w="25128" h="2732" extrusionOk="0">
                  <a:moveTo>
                    <a:pt x="896" y="1"/>
                  </a:moveTo>
                  <a:lnTo>
                    <a:pt x="0" y="2731"/>
                  </a:lnTo>
                  <a:lnTo>
                    <a:pt x="24189" y="2731"/>
                  </a:lnTo>
                  <a:lnTo>
                    <a:pt x="25127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103"/>
            <p:cNvSpPr/>
            <p:nvPr/>
          </p:nvSpPr>
          <p:spPr>
            <a:xfrm>
              <a:off x="-53622" y="2147056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89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103"/>
            <p:cNvSpPr/>
            <p:nvPr/>
          </p:nvSpPr>
          <p:spPr>
            <a:xfrm>
              <a:off x="-91983" y="2277203"/>
              <a:ext cx="403493" cy="44544"/>
            </a:xfrm>
            <a:custGeom>
              <a:avLst/>
              <a:gdLst/>
              <a:ahLst/>
              <a:cxnLst/>
              <a:rect l="l" t="t" r="r" b="b"/>
              <a:pathLst>
                <a:path w="25128" h="2774" extrusionOk="0">
                  <a:moveTo>
                    <a:pt x="939" y="1"/>
                  </a:moveTo>
                  <a:lnTo>
                    <a:pt x="1" y="2774"/>
                  </a:lnTo>
                  <a:lnTo>
                    <a:pt x="24189" y="2774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103"/>
            <p:cNvSpPr/>
            <p:nvPr/>
          </p:nvSpPr>
          <p:spPr>
            <a:xfrm>
              <a:off x="-131035" y="2408039"/>
              <a:ext cx="403493" cy="43869"/>
            </a:xfrm>
            <a:custGeom>
              <a:avLst/>
              <a:gdLst/>
              <a:ahLst/>
              <a:cxnLst/>
              <a:rect l="l" t="t" r="r" b="b"/>
              <a:pathLst>
                <a:path w="25128" h="2732" extrusionOk="0">
                  <a:moveTo>
                    <a:pt x="939" y="1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103"/>
            <p:cNvSpPr/>
            <p:nvPr/>
          </p:nvSpPr>
          <p:spPr>
            <a:xfrm>
              <a:off x="-169396" y="2538892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89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103"/>
            <p:cNvSpPr/>
            <p:nvPr/>
          </p:nvSpPr>
          <p:spPr>
            <a:xfrm>
              <a:off x="-208432" y="2669728"/>
              <a:ext cx="404167" cy="43853"/>
            </a:xfrm>
            <a:custGeom>
              <a:avLst/>
              <a:gdLst/>
              <a:ahLst/>
              <a:cxnLst/>
              <a:rect l="l" t="t" r="r" b="b"/>
              <a:pathLst>
                <a:path w="25170" h="2731" extrusionOk="0">
                  <a:moveTo>
                    <a:pt x="939" y="0"/>
                  </a:moveTo>
                  <a:lnTo>
                    <a:pt x="0" y="2731"/>
                  </a:lnTo>
                  <a:lnTo>
                    <a:pt x="24231" y="2731"/>
                  </a:lnTo>
                  <a:lnTo>
                    <a:pt x="25170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103"/>
            <p:cNvSpPr/>
            <p:nvPr/>
          </p:nvSpPr>
          <p:spPr>
            <a:xfrm>
              <a:off x="-246793" y="2800565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1"/>
                  </a:moveTo>
                  <a:lnTo>
                    <a:pt x="0" y="2731"/>
                  </a:lnTo>
                  <a:lnTo>
                    <a:pt x="24189" y="2731"/>
                  </a:lnTo>
                  <a:lnTo>
                    <a:pt x="25127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103"/>
            <p:cNvSpPr/>
            <p:nvPr/>
          </p:nvSpPr>
          <p:spPr>
            <a:xfrm>
              <a:off x="-285155" y="2930727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0" y="2730"/>
                  </a:lnTo>
                  <a:lnTo>
                    <a:pt x="24189" y="2730"/>
                  </a:lnTo>
                  <a:lnTo>
                    <a:pt x="25127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103"/>
            <p:cNvSpPr/>
            <p:nvPr/>
          </p:nvSpPr>
          <p:spPr>
            <a:xfrm>
              <a:off x="-324207" y="3061563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103"/>
            <p:cNvSpPr/>
            <p:nvPr/>
          </p:nvSpPr>
          <p:spPr>
            <a:xfrm>
              <a:off x="-362568" y="3192400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1"/>
                  </a:moveTo>
                  <a:lnTo>
                    <a:pt x="1" y="2731"/>
                  </a:lnTo>
                  <a:lnTo>
                    <a:pt x="24189" y="2731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103"/>
            <p:cNvSpPr/>
            <p:nvPr/>
          </p:nvSpPr>
          <p:spPr>
            <a:xfrm>
              <a:off x="-401620" y="3323236"/>
              <a:ext cx="404183" cy="43869"/>
            </a:xfrm>
            <a:custGeom>
              <a:avLst/>
              <a:gdLst/>
              <a:ahLst/>
              <a:cxnLst/>
              <a:rect l="l" t="t" r="r" b="b"/>
              <a:pathLst>
                <a:path w="25171" h="2732" extrusionOk="0">
                  <a:moveTo>
                    <a:pt x="939" y="1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103"/>
            <p:cNvSpPr/>
            <p:nvPr/>
          </p:nvSpPr>
          <p:spPr>
            <a:xfrm>
              <a:off x="-439981" y="3454089"/>
              <a:ext cx="403509" cy="43853"/>
            </a:xfrm>
            <a:custGeom>
              <a:avLst/>
              <a:gdLst/>
              <a:ahLst/>
              <a:cxnLst/>
              <a:rect l="l" t="t" r="r" b="b"/>
              <a:pathLst>
                <a:path w="25129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90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103"/>
            <p:cNvSpPr/>
            <p:nvPr/>
          </p:nvSpPr>
          <p:spPr>
            <a:xfrm>
              <a:off x="-478343" y="3584235"/>
              <a:ext cx="403509" cy="44544"/>
            </a:xfrm>
            <a:custGeom>
              <a:avLst/>
              <a:gdLst/>
              <a:ahLst/>
              <a:cxnLst/>
              <a:rect l="l" t="t" r="r" b="b"/>
              <a:pathLst>
                <a:path w="25129" h="2774" extrusionOk="0">
                  <a:moveTo>
                    <a:pt x="939" y="1"/>
                  </a:moveTo>
                  <a:lnTo>
                    <a:pt x="1" y="2774"/>
                  </a:lnTo>
                  <a:lnTo>
                    <a:pt x="24190" y="2774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103"/>
            <p:cNvSpPr/>
            <p:nvPr/>
          </p:nvSpPr>
          <p:spPr>
            <a:xfrm>
              <a:off x="-133765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93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34811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103"/>
            <p:cNvSpPr/>
            <p:nvPr/>
          </p:nvSpPr>
          <p:spPr>
            <a:xfrm>
              <a:off x="-105680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5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34811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103"/>
            <p:cNvSpPr/>
            <p:nvPr/>
          </p:nvSpPr>
          <p:spPr>
            <a:xfrm>
              <a:off x="-34433" y="1931260"/>
              <a:ext cx="661746" cy="68533"/>
            </a:xfrm>
            <a:custGeom>
              <a:avLst/>
              <a:gdLst/>
              <a:ahLst/>
              <a:cxnLst/>
              <a:rect l="l" t="t" r="r" b="b"/>
              <a:pathLst>
                <a:path w="41211" h="4268" extrusionOk="0">
                  <a:moveTo>
                    <a:pt x="1280" y="1"/>
                  </a:moveTo>
                  <a:lnTo>
                    <a:pt x="0" y="4267"/>
                  </a:lnTo>
                  <a:lnTo>
                    <a:pt x="41210" y="4267"/>
                  </a:lnTo>
                  <a:lnTo>
                    <a:pt x="4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103"/>
            <p:cNvSpPr/>
            <p:nvPr/>
          </p:nvSpPr>
          <p:spPr>
            <a:xfrm>
              <a:off x="164214" y="2830705"/>
              <a:ext cx="406239" cy="23315"/>
            </a:xfrm>
            <a:custGeom>
              <a:avLst/>
              <a:gdLst/>
              <a:ahLst/>
              <a:cxnLst/>
              <a:rect l="l" t="t" r="r" b="b"/>
              <a:pathLst>
                <a:path w="25299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5298" y="1451"/>
                  </a:lnTo>
                  <a:lnTo>
                    <a:pt x="2529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103"/>
            <p:cNvSpPr/>
            <p:nvPr/>
          </p:nvSpPr>
          <p:spPr>
            <a:xfrm>
              <a:off x="164214" y="2875922"/>
              <a:ext cx="406239" cy="23990"/>
            </a:xfrm>
            <a:custGeom>
              <a:avLst/>
              <a:gdLst/>
              <a:ahLst/>
              <a:cxnLst/>
              <a:rect l="l" t="t" r="r" b="b"/>
              <a:pathLst>
                <a:path w="25299" h="1494" extrusionOk="0">
                  <a:moveTo>
                    <a:pt x="1" y="0"/>
                  </a:moveTo>
                  <a:lnTo>
                    <a:pt x="1" y="1493"/>
                  </a:lnTo>
                  <a:lnTo>
                    <a:pt x="25298" y="1493"/>
                  </a:lnTo>
                  <a:lnTo>
                    <a:pt x="2529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103"/>
            <p:cNvSpPr/>
            <p:nvPr/>
          </p:nvSpPr>
          <p:spPr>
            <a:xfrm>
              <a:off x="202576" y="1966891"/>
              <a:ext cx="378154" cy="64407"/>
            </a:xfrm>
            <a:custGeom>
              <a:avLst/>
              <a:gdLst/>
              <a:ahLst/>
              <a:cxnLst/>
              <a:rect l="l" t="t" r="r" b="b"/>
              <a:pathLst>
                <a:path w="23550" h="4011" extrusionOk="0">
                  <a:moveTo>
                    <a:pt x="1" y="0"/>
                  </a:moveTo>
                  <a:lnTo>
                    <a:pt x="1" y="4010"/>
                  </a:lnTo>
                  <a:lnTo>
                    <a:pt x="23549" y="4010"/>
                  </a:lnTo>
                  <a:lnTo>
                    <a:pt x="2354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103"/>
            <p:cNvSpPr/>
            <p:nvPr/>
          </p:nvSpPr>
          <p:spPr>
            <a:xfrm>
              <a:off x="564271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103"/>
            <p:cNvSpPr/>
            <p:nvPr/>
          </p:nvSpPr>
          <p:spPr>
            <a:xfrm>
              <a:off x="591665" y="1966891"/>
              <a:ext cx="35648" cy="1770805"/>
            </a:xfrm>
            <a:custGeom>
              <a:avLst/>
              <a:gdLst/>
              <a:ahLst/>
              <a:cxnLst/>
              <a:rect l="l" t="t" r="r" b="b"/>
              <a:pathLst>
                <a:path w="2220" h="110279" extrusionOk="0">
                  <a:moveTo>
                    <a:pt x="1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103"/>
            <p:cNvSpPr/>
            <p:nvPr/>
          </p:nvSpPr>
          <p:spPr>
            <a:xfrm>
              <a:off x="-498880" y="3716452"/>
              <a:ext cx="388415" cy="21935"/>
            </a:xfrm>
            <a:custGeom>
              <a:avLst/>
              <a:gdLst/>
              <a:ahLst/>
              <a:cxnLst/>
              <a:rect l="l" t="t" r="r" b="b"/>
              <a:pathLst>
                <a:path w="24189" h="1366" extrusionOk="0">
                  <a:moveTo>
                    <a:pt x="0" y="0"/>
                  </a:moveTo>
                  <a:lnTo>
                    <a:pt x="0" y="1365"/>
                  </a:lnTo>
                  <a:lnTo>
                    <a:pt x="24189" y="1365"/>
                  </a:lnTo>
                  <a:lnTo>
                    <a:pt x="24189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103"/>
            <p:cNvSpPr/>
            <p:nvPr/>
          </p:nvSpPr>
          <p:spPr>
            <a:xfrm>
              <a:off x="-107045" y="3716452"/>
              <a:ext cx="682283" cy="21935"/>
            </a:xfrm>
            <a:custGeom>
              <a:avLst/>
              <a:gdLst/>
              <a:ahLst/>
              <a:cxnLst/>
              <a:rect l="l" t="t" r="r" b="b"/>
              <a:pathLst>
                <a:path w="42490" h="1366" extrusionOk="0">
                  <a:moveTo>
                    <a:pt x="0" y="0"/>
                  </a:moveTo>
                  <a:lnTo>
                    <a:pt x="0" y="1365"/>
                  </a:lnTo>
                  <a:lnTo>
                    <a:pt x="42490" y="1365"/>
                  </a:lnTo>
                  <a:lnTo>
                    <a:pt x="42490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103"/>
            <p:cNvSpPr/>
            <p:nvPr/>
          </p:nvSpPr>
          <p:spPr>
            <a:xfrm>
              <a:off x="-182" y="1966891"/>
              <a:ext cx="166468" cy="64407"/>
            </a:xfrm>
            <a:custGeom>
              <a:avLst/>
              <a:gdLst/>
              <a:ahLst/>
              <a:cxnLst/>
              <a:rect l="l" t="t" r="r" b="b"/>
              <a:pathLst>
                <a:path w="10367" h="4011" extrusionOk="0">
                  <a:moveTo>
                    <a:pt x="0" y="0"/>
                  </a:moveTo>
                  <a:lnTo>
                    <a:pt x="0" y="4010"/>
                  </a:lnTo>
                  <a:lnTo>
                    <a:pt x="10367" y="4010"/>
                  </a:lnTo>
                  <a:lnTo>
                    <a:pt x="10367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103"/>
            <p:cNvSpPr/>
            <p:nvPr/>
          </p:nvSpPr>
          <p:spPr>
            <a:xfrm>
              <a:off x="11459" y="1966891"/>
              <a:ext cx="117156" cy="64407"/>
            </a:xfrm>
            <a:custGeom>
              <a:avLst/>
              <a:gdLst/>
              <a:ahLst/>
              <a:cxnLst/>
              <a:rect l="l" t="t" r="r" b="b"/>
              <a:pathLst>
                <a:path w="7296" h="4011" extrusionOk="0">
                  <a:moveTo>
                    <a:pt x="0" y="0"/>
                  </a:moveTo>
                  <a:lnTo>
                    <a:pt x="0" y="4010"/>
                  </a:lnTo>
                  <a:lnTo>
                    <a:pt x="5973" y="4010"/>
                  </a:lnTo>
                  <a:lnTo>
                    <a:pt x="7295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103"/>
            <p:cNvSpPr/>
            <p:nvPr/>
          </p:nvSpPr>
          <p:spPr>
            <a:xfrm>
              <a:off x="149152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8" y="110279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103"/>
            <p:cNvSpPr/>
            <p:nvPr/>
          </p:nvSpPr>
          <p:spPr>
            <a:xfrm>
              <a:off x="177237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103"/>
            <p:cNvSpPr/>
            <p:nvPr/>
          </p:nvSpPr>
          <p:spPr>
            <a:xfrm>
              <a:off x="-548209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93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103"/>
            <p:cNvSpPr/>
            <p:nvPr/>
          </p:nvSpPr>
          <p:spPr>
            <a:xfrm>
              <a:off x="-520815" y="1966891"/>
              <a:ext cx="559010" cy="1770805"/>
            </a:xfrm>
            <a:custGeom>
              <a:avLst/>
              <a:gdLst/>
              <a:ahLst/>
              <a:cxnLst/>
              <a:rect l="l" t="t" r="r" b="b"/>
              <a:pathLst>
                <a:path w="34813" h="110279" extrusionOk="0">
                  <a:moveTo>
                    <a:pt x="32594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103"/>
            <p:cNvSpPr/>
            <p:nvPr/>
          </p:nvSpPr>
          <p:spPr>
            <a:xfrm>
              <a:off x="-529020" y="3765765"/>
              <a:ext cx="26045" cy="2604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0" y="1"/>
                  </a:moveTo>
                  <a:lnTo>
                    <a:pt x="0" y="1622"/>
                  </a:lnTo>
                  <a:lnTo>
                    <a:pt x="1621" y="1622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103"/>
            <p:cNvSpPr/>
            <p:nvPr/>
          </p:nvSpPr>
          <p:spPr>
            <a:xfrm>
              <a:off x="-559160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20" y="0"/>
                  </a:moveTo>
                  <a:cubicBezTo>
                    <a:pt x="853" y="0"/>
                    <a:pt x="0" y="1110"/>
                    <a:pt x="0" y="2517"/>
                  </a:cubicBezTo>
                  <a:cubicBezTo>
                    <a:pt x="0" y="3883"/>
                    <a:pt x="853" y="4992"/>
                    <a:pt x="1920" y="4992"/>
                  </a:cubicBezTo>
                  <a:cubicBezTo>
                    <a:pt x="3029" y="4992"/>
                    <a:pt x="3882" y="3883"/>
                    <a:pt x="3882" y="2517"/>
                  </a:cubicBezTo>
                  <a:cubicBezTo>
                    <a:pt x="3882" y="1110"/>
                    <a:pt x="2986" y="0"/>
                    <a:pt x="1920" y="0"/>
                  </a:cubicBezTo>
                  <a:close/>
                </a:path>
              </a:pathLst>
            </a:custGeom>
            <a:solidFill>
              <a:srgbClr val="D8C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103"/>
            <p:cNvSpPr/>
            <p:nvPr/>
          </p:nvSpPr>
          <p:spPr>
            <a:xfrm>
              <a:off x="147097" y="3711651"/>
              <a:ext cx="56860" cy="80159"/>
            </a:xfrm>
            <a:custGeom>
              <a:avLst/>
              <a:gdLst/>
              <a:ahLst/>
              <a:cxnLst/>
              <a:rect l="l" t="t" r="r" b="b"/>
              <a:pathLst>
                <a:path w="3541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73" y="4992"/>
                    <a:pt x="3541" y="3883"/>
                    <a:pt x="3541" y="2517"/>
                  </a:cubicBezTo>
                  <a:cubicBezTo>
                    <a:pt x="3541" y="1110"/>
                    <a:pt x="2773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103"/>
            <p:cNvSpPr/>
            <p:nvPr/>
          </p:nvSpPr>
          <p:spPr>
            <a:xfrm>
              <a:off x="149152" y="3765765"/>
              <a:ext cx="25355" cy="26045"/>
            </a:xfrm>
            <a:custGeom>
              <a:avLst/>
              <a:gdLst/>
              <a:ahLst/>
              <a:cxnLst/>
              <a:rect l="l" t="t" r="r" b="b"/>
              <a:pathLst>
                <a:path w="1579" h="1622" extrusionOk="0">
                  <a:moveTo>
                    <a:pt x="0" y="1"/>
                  </a:moveTo>
                  <a:lnTo>
                    <a:pt x="0" y="1622"/>
                  </a:lnTo>
                  <a:lnTo>
                    <a:pt x="1579" y="1622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103"/>
            <p:cNvSpPr/>
            <p:nvPr/>
          </p:nvSpPr>
          <p:spPr>
            <a:xfrm>
              <a:off x="119012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20" y="0"/>
                  </a:moveTo>
                  <a:cubicBezTo>
                    <a:pt x="853" y="0"/>
                    <a:pt x="0" y="1110"/>
                    <a:pt x="0" y="2517"/>
                  </a:cubicBezTo>
                  <a:cubicBezTo>
                    <a:pt x="0" y="3883"/>
                    <a:pt x="853" y="4992"/>
                    <a:pt x="1920" y="4992"/>
                  </a:cubicBezTo>
                  <a:cubicBezTo>
                    <a:pt x="2986" y="4992"/>
                    <a:pt x="3882" y="3883"/>
                    <a:pt x="3882" y="2517"/>
                  </a:cubicBezTo>
                  <a:cubicBezTo>
                    <a:pt x="3882" y="1110"/>
                    <a:pt x="2986" y="0"/>
                    <a:pt x="1920" y="0"/>
                  </a:cubicBezTo>
                  <a:close/>
                </a:path>
              </a:pathLst>
            </a:custGeom>
            <a:solidFill>
              <a:srgbClr val="D8C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103"/>
            <p:cNvSpPr/>
            <p:nvPr/>
          </p:nvSpPr>
          <p:spPr>
            <a:xfrm>
              <a:off x="586189" y="3711651"/>
              <a:ext cx="56876" cy="80159"/>
            </a:xfrm>
            <a:custGeom>
              <a:avLst/>
              <a:gdLst/>
              <a:ahLst/>
              <a:cxnLst/>
              <a:rect l="l" t="t" r="r" b="b"/>
              <a:pathLst>
                <a:path w="3542" h="4992" extrusionOk="0">
                  <a:moveTo>
                    <a:pt x="1750" y="0"/>
                  </a:moveTo>
                  <a:cubicBezTo>
                    <a:pt x="768" y="0"/>
                    <a:pt x="1" y="1110"/>
                    <a:pt x="1" y="2517"/>
                  </a:cubicBezTo>
                  <a:cubicBezTo>
                    <a:pt x="1" y="3883"/>
                    <a:pt x="768" y="4992"/>
                    <a:pt x="1750" y="4992"/>
                  </a:cubicBezTo>
                  <a:cubicBezTo>
                    <a:pt x="2731" y="4992"/>
                    <a:pt x="3541" y="3883"/>
                    <a:pt x="3541" y="2517"/>
                  </a:cubicBezTo>
                  <a:cubicBezTo>
                    <a:pt x="3541" y="1110"/>
                    <a:pt x="2731" y="0"/>
                    <a:pt x="1750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103"/>
            <p:cNvSpPr/>
            <p:nvPr/>
          </p:nvSpPr>
          <p:spPr>
            <a:xfrm>
              <a:off x="588245" y="3765765"/>
              <a:ext cx="25355" cy="26045"/>
            </a:xfrm>
            <a:custGeom>
              <a:avLst/>
              <a:gdLst/>
              <a:ahLst/>
              <a:cxnLst/>
              <a:rect l="l" t="t" r="r" b="b"/>
              <a:pathLst>
                <a:path w="1579" h="1622" extrusionOk="0">
                  <a:moveTo>
                    <a:pt x="1" y="1"/>
                  </a:moveTo>
                  <a:lnTo>
                    <a:pt x="1" y="1622"/>
                  </a:lnTo>
                  <a:lnTo>
                    <a:pt x="1579" y="1622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103"/>
            <p:cNvSpPr/>
            <p:nvPr/>
          </p:nvSpPr>
          <p:spPr>
            <a:xfrm>
              <a:off x="558105" y="3711651"/>
              <a:ext cx="61661" cy="80159"/>
            </a:xfrm>
            <a:custGeom>
              <a:avLst/>
              <a:gdLst/>
              <a:ahLst/>
              <a:cxnLst/>
              <a:rect l="l" t="t" r="r" b="b"/>
              <a:pathLst>
                <a:path w="3840" h="4992" extrusionOk="0">
                  <a:moveTo>
                    <a:pt x="1920" y="0"/>
                  </a:moveTo>
                  <a:cubicBezTo>
                    <a:pt x="854" y="0"/>
                    <a:pt x="0" y="1110"/>
                    <a:pt x="0" y="2517"/>
                  </a:cubicBezTo>
                  <a:cubicBezTo>
                    <a:pt x="0" y="3883"/>
                    <a:pt x="854" y="4992"/>
                    <a:pt x="1920" y="4992"/>
                  </a:cubicBezTo>
                  <a:cubicBezTo>
                    <a:pt x="2987" y="4992"/>
                    <a:pt x="3840" y="3883"/>
                    <a:pt x="3840" y="2517"/>
                  </a:cubicBezTo>
                  <a:cubicBezTo>
                    <a:pt x="3840" y="1110"/>
                    <a:pt x="2987" y="0"/>
                    <a:pt x="1920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103"/>
            <p:cNvSpPr/>
            <p:nvPr/>
          </p:nvSpPr>
          <p:spPr>
            <a:xfrm>
              <a:off x="531385" y="1189387"/>
              <a:ext cx="17824" cy="25355"/>
            </a:xfrm>
            <a:custGeom>
              <a:avLst/>
              <a:gdLst/>
              <a:ahLst/>
              <a:cxnLst/>
              <a:rect l="l" t="t" r="r" b="b"/>
              <a:pathLst>
                <a:path w="1110" h="1579" extrusionOk="0">
                  <a:moveTo>
                    <a:pt x="641" y="0"/>
                  </a:moveTo>
                  <a:cubicBezTo>
                    <a:pt x="385" y="0"/>
                    <a:pt x="129" y="384"/>
                    <a:pt x="43" y="811"/>
                  </a:cubicBezTo>
                  <a:cubicBezTo>
                    <a:pt x="1" y="1237"/>
                    <a:pt x="214" y="1579"/>
                    <a:pt x="470" y="1579"/>
                  </a:cubicBezTo>
                  <a:cubicBezTo>
                    <a:pt x="769" y="1579"/>
                    <a:pt x="1025" y="1237"/>
                    <a:pt x="1067" y="811"/>
                  </a:cubicBezTo>
                  <a:cubicBezTo>
                    <a:pt x="1110" y="384"/>
                    <a:pt x="939" y="0"/>
                    <a:pt x="641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103"/>
            <p:cNvSpPr/>
            <p:nvPr/>
          </p:nvSpPr>
          <p:spPr>
            <a:xfrm>
              <a:off x="526600" y="1083199"/>
              <a:ext cx="54965" cy="93728"/>
            </a:xfrm>
            <a:custGeom>
              <a:avLst/>
              <a:gdLst/>
              <a:ahLst/>
              <a:cxnLst/>
              <a:rect l="l" t="t" r="r" b="b"/>
              <a:pathLst>
                <a:path w="3423" h="5837" extrusionOk="0">
                  <a:moveTo>
                    <a:pt x="1195" y="1"/>
                  </a:moveTo>
                  <a:cubicBezTo>
                    <a:pt x="1195" y="1"/>
                    <a:pt x="1962" y="1707"/>
                    <a:pt x="1109" y="2518"/>
                  </a:cubicBezTo>
                  <a:cubicBezTo>
                    <a:pt x="85" y="3499"/>
                    <a:pt x="0" y="5419"/>
                    <a:pt x="1579" y="5803"/>
                  </a:cubicBezTo>
                  <a:cubicBezTo>
                    <a:pt x="1673" y="5826"/>
                    <a:pt x="1762" y="5837"/>
                    <a:pt x="1847" y="5837"/>
                  </a:cubicBezTo>
                  <a:cubicBezTo>
                    <a:pt x="3190" y="5837"/>
                    <a:pt x="3423" y="3127"/>
                    <a:pt x="2901" y="1963"/>
                  </a:cubicBezTo>
                  <a:cubicBezTo>
                    <a:pt x="2517" y="1195"/>
                    <a:pt x="1920" y="513"/>
                    <a:pt x="1195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103"/>
            <p:cNvSpPr/>
            <p:nvPr/>
          </p:nvSpPr>
          <p:spPr>
            <a:xfrm>
              <a:off x="534131" y="1185855"/>
              <a:ext cx="53439" cy="115213"/>
            </a:xfrm>
            <a:custGeom>
              <a:avLst/>
              <a:gdLst/>
              <a:ahLst/>
              <a:cxnLst/>
              <a:rect l="l" t="t" r="r" b="b"/>
              <a:pathLst>
                <a:path w="3328" h="7175" extrusionOk="0">
                  <a:moveTo>
                    <a:pt x="2456" y="0"/>
                  </a:moveTo>
                  <a:cubicBezTo>
                    <a:pt x="2434" y="0"/>
                    <a:pt x="2411" y="3"/>
                    <a:pt x="2389" y="7"/>
                  </a:cubicBezTo>
                  <a:lnTo>
                    <a:pt x="726" y="135"/>
                  </a:lnTo>
                  <a:cubicBezTo>
                    <a:pt x="512" y="135"/>
                    <a:pt x="342" y="306"/>
                    <a:pt x="342" y="519"/>
                  </a:cubicBezTo>
                  <a:cubicBezTo>
                    <a:pt x="171" y="3207"/>
                    <a:pt x="0" y="5937"/>
                    <a:pt x="214" y="7174"/>
                  </a:cubicBezTo>
                  <a:lnTo>
                    <a:pt x="3115" y="7174"/>
                  </a:lnTo>
                  <a:cubicBezTo>
                    <a:pt x="3328" y="5852"/>
                    <a:pt x="2944" y="3036"/>
                    <a:pt x="2859" y="391"/>
                  </a:cubicBezTo>
                  <a:cubicBezTo>
                    <a:pt x="2859" y="161"/>
                    <a:pt x="2653" y="0"/>
                    <a:pt x="2456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103"/>
            <p:cNvSpPr/>
            <p:nvPr/>
          </p:nvSpPr>
          <p:spPr>
            <a:xfrm>
              <a:off x="469050" y="1286664"/>
              <a:ext cx="185657" cy="54804"/>
            </a:xfrm>
            <a:custGeom>
              <a:avLst/>
              <a:gdLst/>
              <a:ahLst/>
              <a:cxnLst/>
              <a:rect l="l" t="t" r="r" b="b"/>
              <a:pathLst>
                <a:path w="11562" h="3413" extrusionOk="0">
                  <a:moveTo>
                    <a:pt x="5760" y="0"/>
                  </a:moveTo>
                  <a:cubicBezTo>
                    <a:pt x="3669" y="0"/>
                    <a:pt x="1" y="1067"/>
                    <a:pt x="1" y="1920"/>
                  </a:cubicBezTo>
                  <a:cubicBezTo>
                    <a:pt x="1" y="2730"/>
                    <a:pt x="2560" y="3413"/>
                    <a:pt x="5760" y="3413"/>
                  </a:cubicBezTo>
                  <a:cubicBezTo>
                    <a:pt x="8959" y="3413"/>
                    <a:pt x="11562" y="2730"/>
                    <a:pt x="11562" y="1920"/>
                  </a:cubicBezTo>
                  <a:cubicBezTo>
                    <a:pt x="11562" y="1067"/>
                    <a:pt x="7893" y="0"/>
                    <a:pt x="5760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103"/>
            <p:cNvSpPr/>
            <p:nvPr/>
          </p:nvSpPr>
          <p:spPr>
            <a:xfrm>
              <a:off x="453297" y="1036616"/>
              <a:ext cx="15078" cy="289790"/>
            </a:xfrm>
            <a:custGeom>
              <a:avLst/>
              <a:gdLst/>
              <a:ahLst/>
              <a:cxnLst/>
              <a:rect l="l" t="t" r="r" b="b"/>
              <a:pathLst>
                <a:path w="939" h="18047" extrusionOk="0">
                  <a:moveTo>
                    <a:pt x="0" y="1"/>
                  </a:moveTo>
                  <a:lnTo>
                    <a:pt x="0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103"/>
            <p:cNvSpPr/>
            <p:nvPr/>
          </p:nvSpPr>
          <p:spPr>
            <a:xfrm>
              <a:off x="651945" y="1036616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40" y="18046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103"/>
            <p:cNvSpPr/>
            <p:nvPr/>
          </p:nvSpPr>
          <p:spPr>
            <a:xfrm>
              <a:off x="597831" y="1036616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103"/>
            <p:cNvSpPr/>
            <p:nvPr/>
          </p:nvSpPr>
          <p:spPr>
            <a:xfrm>
              <a:off x="441656" y="1035251"/>
              <a:ext cx="237025" cy="17824"/>
            </a:xfrm>
            <a:custGeom>
              <a:avLst/>
              <a:gdLst/>
              <a:ahLst/>
              <a:cxnLst/>
              <a:rect l="l" t="t" r="r" b="b"/>
              <a:pathLst>
                <a:path w="14761" h="1110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768"/>
                    <a:pt x="384" y="1110"/>
                    <a:pt x="811" y="1110"/>
                  </a:cubicBezTo>
                  <a:lnTo>
                    <a:pt x="13993" y="1110"/>
                  </a:lnTo>
                  <a:cubicBezTo>
                    <a:pt x="14419" y="1110"/>
                    <a:pt x="14761" y="768"/>
                    <a:pt x="14761" y="299"/>
                  </a:cubicBezTo>
                  <a:lnTo>
                    <a:pt x="14761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103"/>
            <p:cNvSpPr/>
            <p:nvPr/>
          </p:nvSpPr>
          <p:spPr>
            <a:xfrm>
              <a:off x="441656" y="1307201"/>
              <a:ext cx="237025" cy="30172"/>
            </a:xfrm>
            <a:custGeom>
              <a:avLst/>
              <a:gdLst/>
              <a:ahLst/>
              <a:cxnLst/>
              <a:rect l="l" t="t" r="r" b="b"/>
              <a:pathLst>
                <a:path w="14761" h="1879" extrusionOk="0">
                  <a:moveTo>
                    <a:pt x="1024" y="1"/>
                  </a:moveTo>
                  <a:cubicBezTo>
                    <a:pt x="469" y="1"/>
                    <a:pt x="0" y="470"/>
                    <a:pt x="0" y="1025"/>
                  </a:cubicBezTo>
                  <a:lnTo>
                    <a:pt x="0" y="1878"/>
                  </a:lnTo>
                  <a:lnTo>
                    <a:pt x="14761" y="1878"/>
                  </a:lnTo>
                  <a:lnTo>
                    <a:pt x="14761" y="1025"/>
                  </a:lnTo>
                  <a:cubicBezTo>
                    <a:pt x="14761" y="470"/>
                    <a:pt x="14334" y="1"/>
                    <a:pt x="13737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103"/>
            <p:cNvSpPr/>
            <p:nvPr/>
          </p:nvSpPr>
          <p:spPr>
            <a:xfrm>
              <a:off x="439600" y="957838"/>
              <a:ext cx="254158" cy="68533"/>
            </a:xfrm>
            <a:custGeom>
              <a:avLst/>
              <a:gdLst/>
              <a:ahLst/>
              <a:cxnLst/>
              <a:rect l="l" t="t" r="r" b="b"/>
              <a:pathLst>
                <a:path w="15828" h="4268" extrusionOk="0">
                  <a:moveTo>
                    <a:pt x="7892" y="1"/>
                  </a:moveTo>
                  <a:cubicBezTo>
                    <a:pt x="3882" y="1"/>
                    <a:pt x="555" y="1835"/>
                    <a:pt x="0" y="4267"/>
                  </a:cubicBezTo>
                  <a:lnTo>
                    <a:pt x="15827" y="4267"/>
                  </a:lnTo>
                  <a:cubicBezTo>
                    <a:pt x="15230" y="1835"/>
                    <a:pt x="11902" y="1"/>
                    <a:pt x="7892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103"/>
            <p:cNvSpPr/>
            <p:nvPr/>
          </p:nvSpPr>
          <p:spPr>
            <a:xfrm>
              <a:off x="556049" y="925643"/>
              <a:ext cx="20570" cy="35648"/>
            </a:xfrm>
            <a:custGeom>
              <a:avLst/>
              <a:gdLst/>
              <a:ahLst/>
              <a:cxnLst/>
              <a:rect l="l" t="t" r="r" b="b"/>
              <a:pathLst>
                <a:path w="1281" h="2220" extrusionOk="0">
                  <a:moveTo>
                    <a:pt x="640" y="1"/>
                  </a:moveTo>
                  <a:cubicBezTo>
                    <a:pt x="320" y="1"/>
                    <a:pt x="0" y="257"/>
                    <a:pt x="0" y="769"/>
                  </a:cubicBezTo>
                  <a:lnTo>
                    <a:pt x="0" y="2219"/>
                  </a:lnTo>
                  <a:lnTo>
                    <a:pt x="1280" y="2219"/>
                  </a:lnTo>
                  <a:lnTo>
                    <a:pt x="1280" y="769"/>
                  </a:lnTo>
                  <a:cubicBezTo>
                    <a:pt x="1280" y="257"/>
                    <a:pt x="960" y="1"/>
                    <a:pt x="640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103"/>
            <p:cNvSpPr/>
            <p:nvPr/>
          </p:nvSpPr>
          <p:spPr>
            <a:xfrm>
              <a:off x="400549" y="1010587"/>
              <a:ext cx="319239" cy="28791"/>
            </a:xfrm>
            <a:custGeom>
              <a:avLst/>
              <a:gdLst/>
              <a:ahLst/>
              <a:cxnLst/>
              <a:rect l="l" t="t" r="r" b="b"/>
              <a:pathLst>
                <a:path w="19881" h="1793" extrusionOk="0">
                  <a:moveTo>
                    <a:pt x="1707" y="1"/>
                  </a:moveTo>
                  <a:cubicBezTo>
                    <a:pt x="1" y="1"/>
                    <a:pt x="1" y="1793"/>
                    <a:pt x="1707" y="1793"/>
                  </a:cubicBezTo>
                  <a:lnTo>
                    <a:pt x="18217" y="1793"/>
                  </a:lnTo>
                  <a:cubicBezTo>
                    <a:pt x="19880" y="1793"/>
                    <a:pt x="19880" y="1"/>
                    <a:pt x="18217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103"/>
            <p:cNvSpPr/>
            <p:nvPr/>
          </p:nvSpPr>
          <p:spPr>
            <a:xfrm>
              <a:off x="411516" y="1329136"/>
              <a:ext cx="301415" cy="30156"/>
            </a:xfrm>
            <a:custGeom>
              <a:avLst/>
              <a:gdLst/>
              <a:ahLst/>
              <a:cxnLst/>
              <a:rect l="l" t="t" r="r" b="b"/>
              <a:pathLst>
                <a:path w="18771" h="1878" extrusionOk="0">
                  <a:moveTo>
                    <a:pt x="1024" y="0"/>
                  </a:moveTo>
                  <a:cubicBezTo>
                    <a:pt x="0" y="0"/>
                    <a:pt x="0" y="1877"/>
                    <a:pt x="1024" y="1877"/>
                  </a:cubicBezTo>
                  <a:lnTo>
                    <a:pt x="17534" y="1877"/>
                  </a:lnTo>
                  <a:cubicBezTo>
                    <a:pt x="18771" y="1877"/>
                    <a:pt x="18771" y="0"/>
                    <a:pt x="17534" y="0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103"/>
            <p:cNvSpPr/>
            <p:nvPr/>
          </p:nvSpPr>
          <p:spPr>
            <a:xfrm>
              <a:off x="474526" y="957806"/>
              <a:ext cx="197989" cy="42584"/>
            </a:xfrm>
            <a:custGeom>
              <a:avLst/>
              <a:gdLst/>
              <a:ahLst/>
              <a:cxnLst/>
              <a:rect l="l" t="t" r="r" b="b"/>
              <a:pathLst>
                <a:path w="12330" h="2652" extrusionOk="0">
                  <a:moveTo>
                    <a:pt x="5486" y="0"/>
                  </a:moveTo>
                  <a:cubicBezTo>
                    <a:pt x="3561" y="0"/>
                    <a:pt x="1683" y="512"/>
                    <a:pt x="1" y="1496"/>
                  </a:cubicBezTo>
                  <a:cubicBezTo>
                    <a:pt x="2270" y="2266"/>
                    <a:pt x="4655" y="2651"/>
                    <a:pt x="7010" y="2651"/>
                  </a:cubicBezTo>
                  <a:cubicBezTo>
                    <a:pt x="7134" y="2651"/>
                    <a:pt x="7257" y="2650"/>
                    <a:pt x="7381" y="2648"/>
                  </a:cubicBezTo>
                  <a:cubicBezTo>
                    <a:pt x="9045" y="2648"/>
                    <a:pt x="10709" y="2477"/>
                    <a:pt x="12330" y="2179"/>
                  </a:cubicBezTo>
                  <a:cubicBezTo>
                    <a:pt x="10879" y="856"/>
                    <a:pt x="8490" y="3"/>
                    <a:pt x="5717" y="3"/>
                  </a:cubicBezTo>
                  <a:cubicBezTo>
                    <a:pt x="5640" y="1"/>
                    <a:pt x="5563" y="0"/>
                    <a:pt x="5486" y="0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103"/>
            <p:cNvSpPr/>
            <p:nvPr/>
          </p:nvSpPr>
          <p:spPr>
            <a:xfrm>
              <a:off x="410135" y="1010587"/>
              <a:ext cx="300741" cy="14516"/>
            </a:xfrm>
            <a:custGeom>
              <a:avLst/>
              <a:gdLst/>
              <a:ahLst/>
              <a:cxnLst/>
              <a:rect l="l" t="t" r="r" b="b"/>
              <a:pathLst>
                <a:path w="18729" h="904" extrusionOk="0">
                  <a:moveTo>
                    <a:pt x="1110" y="1"/>
                  </a:moveTo>
                  <a:cubicBezTo>
                    <a:pt x="683" y="1"/>
                    <a:pt x="257" y="129"/>
                    <a:pt x="1" y="470"/>
                  </a:cubicBezTo>
                  <a:cubicBezTo>
                    <a:pt x="231" y="738"/>
                    <a:pt x="598" y="903"/>
                    <a:pt x="979" y="903"/>
                  </a:cubicBezTo>
                  <a:cubicBezTo>
                    <a:pt x="1023" y="903"/>
                    <a:pt x="1066" y="901"/>
                    <a:pt x="1110" y="897"/>
                  </a:cubicBezTo>
                  <a:lnTo>
                    <a:pt x="17620" y="897"/>
                  </a:lnTo>
                  <a:cubicBezTo>
                    <a:pt x="17659" y="901"/>
                    <a:pt x="17698" y="903"/>
                    <a:pt x="17738" y="903"/>
                  </a:cubicBezTo>
                  <a:cubicBezTo>
                    <a:pt x="18089" y="903"/>
                    <a:pt x="18461" y="738"/>
                    <a:pt x="18729" y="470"/>
                  </a:cubicBezTo>
                  <a:cubicBezTo>
                    <a:pt x="18430" y="129"/>
                    <a:pt x="18004" y="1"/>
                    <a:pt x="17620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103"/>
            <p:cNvSpPr/>
            <p:nvPr/>
          </p:nvSpPr>
          <p:spPr>
            <a:xfrm>
              <a:off x="417682" y="1329023"/>
              <a:ext cx="289083" cy="13826"/>
            </a:xfrm>
            <a:custGeom>
              <a:avLst/>
              <a:gdLst/>
              <a:ahLst/>
              <a:cxnLst/>
              <a:rect l="l" t="t" r="r" b="b"/>
              <a:pathLst>
                <a:path w="18003" h="861" extrusionOk="0">
                  <a:moveTo>
                    <a:pt x="17253" y="1"/>
                  </a:moveTo>
                  <a:cubicBezTo>
                    <a:pt x="17219" y="1"/>
                    <a:pt x="17184" y="3"/>
                    <a:pt x="17150" y="7"/>
                  </a:cubicBezTo>
                  <a:lnTo>
                    <a:pt x="640" y="7"/>
                  </a:lnTo>
                  <a:cubicBezTo>
                    <a:pt x="341" y="7"/>
                    <a:pt x="85" y="178"/>
                    <a:pt x="0" y="434"/>
                  </a:cubicBezTo>
                  <a:cubicBezTo>
                    <a:pt x="85" y="690"/>
                    <a:pt x="341" y="860"/>
                    <a:pt x="640" y="860"/>
                  </a:cubicBezTo>
                  <a:lnTo>
                    <a:pt x="17150" y="860"/>
                  </a:lnTo>
                  <a:cubicBezTo>
                    <a:pt x="17491" y="860"/>
                    <a:pt x="17790" y="690"/>
                    <a:pt x="18003" y="434"/>
                  </a:cubicBezTo>
                  <a:cubicBezTo>
                    <a:pt x="17811" y="166"/>
                    <a:pt x="17551" y="1"/>
                    <a:pt x="17253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103"/>
            <p:cNvSpPr/>
            <p:nvPr/>
          </p:nvSpPr>
          <p:spPr>
            <a:xfrm>
              <a:off x="446441" y="1329136"/>
              <a:ext cx="79485" cy="13713"/>
            </a:xfrm>
            <a:custGeom>
              <a:avLst/>
              <a:gdLst/>
              <a:ahLst/>
              <a:cxnLst/>
              <a:rect l="l" t="t" r="r" b="b"/>
              <a:pathLst>
                <a:path w="4950" h="854" extrusionOk="0">
                  <a:moveTo>
                    <a:pt x="214" y="0"/>
                  </a:moveTo>
                  <a:cubicBezTo>
                    <a:pt x="129" y="0"/>
                    <a:pt x="86" y="171"/>
                    <a:pt x="43" y="427"/>
                  </a:cubicBezTo>
                  <a:cubicBezTo>
                    <a:pt x="1" y="640"/>
                    <a:pt x="129" y="853"/>
                    <a:pt x="214" y="853"/>
                  </a:cubicBezTo>
                  <a:lnTo>
                    <a:pt x="4693" y="853"/>
                  </a:lnTo>
                  <a:cubicBezTo>
                    <a:pt x="4821" y="853"/>
                    <a:pt x="4907" y="640"/>
                    <a:pt x="4949" y="427"/>
                  </a:cubicBezTo>
                  <a:cubicBezTo>
                    <a:pt x="4907" y="171"/>
                    <a:pt x="4821" y="0"/>
                    <a:pt x="4693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103"/>
            <p:cNvSpPr/>
            <p:nvPr/>
          </p:nvSpPr>
          <p:spPr>
            <a:xfrm>
              <a:off x="536861" y="1185951"/>
              <a:ext cx="40433" cy="80175"/>
            </a:xfrm>
            <a:custGeom>
              <a:avLst/>
              <a:gdLst/>
              <a:ahLst/>
              <a:cxnLst/>
              <a:rect l="l" t="t" r="r" b="b"/>
              <a:pathLst>
                <a:path w="2518" h="4993" extrusionOk="0">
                  <a:moveTo>
                    <a:pt x="2219" y="1"/>
                  </a:moveTo>
                  <a:lnTo>
                    <a:pt x="598" y="172"/>
                  </a:lnTo>
                  <a:cubicBezTo>
                    <a:pt x="385" y="172"/>
                    <a:pt x="214" y="342"/>
                    <a:pt x="172" y="556"/>
                  </a:cubicBezTo>
                  <a:cubicBezTo>
                    <a:pt x="129" y="1665"/>
                    <a:pt x="44" y="2817"/>
                    <a:pt x="1" y="3840"/>
                  </a:cubicBezTo>
                  <a:cubicBezTo>
                    <a:pt x="257" y="4523"/>
                    <a:pt x="641" y="4992"/>
                    <a:pt x="1068" y="4992"/>
                  </a:cubicBezTo>
                  <a:cubicBezTo>
                    <a:pt x="1835" y="4992"/>
                    <a:pt x="2518" y="3371"/>
                    <a:pt x="2518" y="1323"/>
                  </a:cubicBezTo>
                  <a:cubicBezTo>
                    <a:pt x="2518" y="897"/>
                    <a:pt x="2475" y="428"/>
                    <a:pt x="2390" y="1"/>
                  </a:cubicBezTo>
                  <a:close/>
                </a:path>
              </a:pathLst>
            </a:custGeom>
            <a:solidFill>
              <a:srgbClr val="F7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103"/>
            <p:cNvSpPr/>
            <p:nvPr/>
          </p:nvSpPr>
          <p:spPr>
            <a:xfrm>
              <a:off x="536861" y="1129107"/>
              <a:ext cx="40433" cy="47900"/>
            </a:xfrm>
            <a:custGeom>
              <a:avLst/>
              <a:gdLst/>
              <a:ahLst/>
              <a:cxnLst/>
              <a:rect l="l" t="t" r="r" b="b"/>
              <a:pathLst>
                <a:path w="2518" h="2983" extrusionOk="0">
                  <a:moveTo>
                    <a:pt x="1409" y="0"/>
                  </a:moveTo>
                  <a:cubicBezTo>
                    <a:pt x="684" y="0"/>
                    <a:pt x="86" y="1024"/>
                    <a:pt x="1" y="2346"/>
                  </a:cubicBezTo>
                  <a:cubicBezTo>
                    <a:pt x="214" y="2645"/>
                    <a:pt x="556" y="2858"/>
                    <a:pt x="940" y="2944"/>
                  </a:cubicBezTo>
                  <a:cubicBezTo>
                    <a:pt x="1039" y="2970"/>
                    <a:pt x="1134" y="2982"/>
                    <a:pt x="1223" y="2982"/>
                  </a:cubicBezTo>
                  <a:cubicBezTo>
                    <a:pt x="2013" y="2982"/>
                    <a:pt x="2403" y="2020"/>
                    <a:pt x="2518" y="1024"/>
                  </a:cubicBezTo>
                  <a:cubicBezTo>
                    <a:pt x="2219" y="384"/>
                    <a:pt x="1835" y="0"/>
                    <a:pt x="1409" y="0"/>
                  </a:cubicBezTo>
                  <a:close/>
                </a:path>
              </a:pathLst>
            </a:custGeom>
            <a:solidFill>
              <a:srgbClr val="FFA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103"/>
            <p:cNvSpPr/>
            <p:nvPr/>
          </p:nvSpPr>
          <p:spPr>
            <a:xfrm>
              <a:off x="544408" y="1147590"/>
              <a:ext cx="24680" cy="28582"/>
            </a:xfrm>
            <a:custGeom>
              <a:avLst/>
              <a:gdLst/>
              <a:ahLst/>
              <a:cxnLst/>
              <a:rect l="l" t="t" r="r" b="b"/>
              <a:pathLst>
                <a:path w="1537" h="1780" extrusionOk="0">
                  <a:moveTo>
                    <a:pt x="853" y="1"/>
                  </a:moveTo>
                  <a:cubicBezTo>
                    <a:pt x="427" y="1"/>
                    <a:pt x="86" y="598"/>
                    <a:pt x="0" y="1409"/>
                  </a:cubicBezTo>
                  <a:cubicBezTo>
                    <a:pt x="171" y="1579"/>
                    <a:pt x="384" y="1707"/>
                    <a:pt x="598" y="1750"/>
                  </a:cubicBezTo>
                  <a:cubicBezTo>
                    <a:pt x="667" y="1770"/>
                    <a:pt x="732" y="1779"/>
                    <a:pt x="793" y="1779"/>
                  </a:cubicBezTo>
                  <a:cubicBezTo>
                    <a:pt x="1252" y="1779"/>
                    <a:pt x="1461" y="1239"/>
                    <a:pt x="1536" y="598"/>
                  </a:cubicBezTo>
                  <a:cubicBezTo>
                    <a:pt x="1365" y="214"/>
                    <a:pt x="1152" y="1"/>
                    <a:pt x="853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103"/>
            <p:cNvSpPr/>
            <p:nvPr/>
          </p:nvSpPr>
          <p:spPr>
            <a:xfrm>
              <a:off x="538242" y="1229804"/>
              <a:ext cx="26736" cy="19189"/>
            </a:xfrm>
            <a:custGeom>
              <a:avLst/>
              <a:gdLst/>
              <a:ahLst/>
              <a:cxnLst/>
              <a:rect l="l" t="t" r="r" b="b"/>
              <a:pathLst>
                <a:path w="1665" h="1195" extrusionOk="0">
                  <a:moveTo>
                    <a:pt x="0" y="0"/>
                  </a:moveTo>
                  <a:lnTo>
                    <a:pt x="0" y="0"/>
                  </a:lnTo>
                  <a:cubicBezTo>
                    <a:pt x="86" y="683"/>
                    <a:pt x="427" y="1195"/>
                    <a:pt x="854" y="1195"/>
                  </a:cubicBezTo>
                  <a:cubicBezTo>
                    <a:pt x="1237" y="1195"/>
                    <a:pt x="1579" y="726"/>
                    <a:pt x="1664" y="128"/>
                  </a:cubicBezTo>
                  <a:lnTo>
                    <a:pt x="1664" y="128"/>
                  </a:lnTo>
                  <a:cubicBezTo>
                    <a:pt x="1493" y="384"/>
                    <a:pt x="1195" y="555"/>
                    <a:pt x="854" y="555"/>
                  </a:cubicBezTo>
                  <a:cubicBezTo>
                    <a:pt x="512" y="512"/>
                    <a:pt x="171" y="342"/>
                    <a:pt x="0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103"/>
            <p:cNvSpPr/>
            <p:nvPr/>
          </p:nvSpPr>
          <p:spPr>
            <a:xfrm>
              <a:off x="553304" y="1191443"/>
              <a:ext cx="26045" cy="20586"/>
            </a:xfrm>
            <a:custGeom>
              <a:avLst/>
              <a:gdLst/>
              <a:ahLst/>
              <a:cxnLst/>
              <a:rect l="l" t="t" r="r" b="b"/>
              <a:pathLst>
                <a:path w="1622" h="1282" extrusionOk="0">
                  <a:moveTo>
                    <a:pt x="1579" y="0"/>
                  </a:moveTo>
                  <a:lnTo>
                    <a:pt x="1579" y="0"/>
                  </a:lnTo>
                  <a:cubicBezTo>
                    <a:pt x="1451" y="299"/>
                    <a:pt x="1195" y="555"/>
                    <a:pt x="897" y="726"/>
                  </a:cubicBezTo>
                  <a:cubicBezTo>
                    <a:pt x="802" y="753"/>
                    <a:pt x="699" y="767"/>
                    <a:pt x="596" y="767"/>
                  </a:cubicBezTo>
                  <a:cubicBezTo>
                    <a:pt x="372" y="767"/>
                    <a:pt x="147" y="701"/>
                    <a:pt x="1" y="555"/>
                  </a:cubicBezTo>
                  <a:lnTo>
                    <a:pt x="1" y="555"/>
                  </a:lnTo>
                  <a:cubicBezTo>
                    <a:pt x="141" y="976"/>
                    <a:pt x="455" y="1282"/>
                    <a:pt x="776" y="1282"/>
                  </a:cubicBezTo>
                  <a:cubicBezTo>
                    <a:pt x="845" y="1282"/>
                    <a:pt x="914" y="1268"/>
                    <a:pt x="982" y="1237"/>
                  </a:cubicBezTo>
                  <a:cubicBezTo>
                    <a:pt x="1409" y="981"/>
                    <a:pt x="1622" y="512"/>
                    <a:pt x="1579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103"/>
            <p:cNvSpPr/>
            <p:nvPr/>
          </p:nvSpPr>
          <p:spPr>
            <a:xfrm>
              <a:off x="468359" y="1010587"/>
              <a:ext cx="85651" cy="14404"/>
            </a:xfrm>
            <a:custGeom>
              <a:avLst/>
              <a:gdLst/>
              <a:ahLst/>
              <a:cxnLst/>
              <a:rect l="l" t="t" r="r" b="b"/>
              <a:pathLst>
                <a:path w="5334" h="897" extrusionOk="0">
                  <a:moveTo>
                    <a:pt x="300" y="1"/>
                  </a:moveTo>
                  <a:cubicBezTo>
                    <a:pt x="129" y="1"/>
                    <a:pt x="44" y="214"/>
                    <a:pt x="1" y="470"/>
                  </a:cubicBezTo>
                  <a:cubicBezTo>
                    <a:pt x="44" y="726"/>
                    <a:pt x="129" y="897"/>
                    <a:pt x="300" y="897"/>
                  </a:cubicBezTo>
                  <a:lnTo>
                    <a:pt x="5035" y="897"/>
                  </a:lnTo>
                  <a:cubicBezTo>
                    <a:pt x="5163" y="897"/>
                    <a:pt x="5291" y="726"/>
                    <a:pt x="5334" y="470"/>
                  </a:cubicBezTo>
                  <a:cubicBezTo>
                    <a:pt x="5291" y="214"/>
                    <a:pt x="5163" y="1"/>
                    <a:pt x="503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103"/>
            <p:cNvSpPr/>
            <p:nvPr/>
          </p:nvSpPr>
          <p:spPr>
            <a:xfrm>
              <a:off x="571802" y="1010587"/>
              <a:ext cx="52765" cy="14404"/>
            </a:xfrm>
            <a:custGeom>
              <a:avLst/>
              <a:gdLst/>
              <a:ahLst/>
              <a:cxnLst/>
              <a:rect l="l" t="t" r="r" b="b"/>
              <a:pathLst>
                <a:path w="3286" h="897" extrusionOk="0">
                  <a:moveTo>
                    <a:pt x="214" y="1"/>
                  </a:moveTo>
                  <a:cubicBezTo>
                    <a:pt x="129" y="1"/>
                    <a:pt x="86" y="214"/>
                    <a:pt x="43" y="470"/>
                  </a:cubicBezTo>
                  <a:cubicBezTo>
                    <a:pt x="1" y="726"/>
                    <a:pt x="129" y="897"/>
                    <a:pt x="214" y="897"/>
                  </a:cubicBezTo>
                  <a:lnTo>
                    <a:pt x="3072" y="897"/>
                  </a:lnTo>
                  <a:cubicBezTo>
                    <a:pt x="3158" y="897"/>
                    <a:pt x="3243" y="726"/>
                    <a:pt x="3243" y="470"/>
                  </a:cubicBezTo>
                  <a:cubicBezTo>
                    <a:pt x="3286" y="214"/>
                    <a:pt x="3158" y="1"/>
                    <a:pt x="3072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103"/>
            <p:cNvSpPr/>
            <p:nvPr/>
          </p:nvSpPr>
          <p:spPr>
            <a:xfrm>
              <a:off x="598522" y="974024"/>
              <a:ext cx="47289" cy="17422"/>
            </a:xfrm>
            <a:custGeom>
              <a:avLst/>
              <a:gdLst/>
              <a:ahLst/>
              <a:cxnLst/>
              <a:rect l="l" t="t" r="r" b="b"/>
              <a:pathLst>
                <a:path w="2945" h="1085" extrusionOk="0">
                  <a:moveTo>
                    <a:pt x="845" y="1"/>
                  </a:moveTo>
                  <a:cubicBezTo>
                    <a:pt x="387" y="1"/>
                    <a:pt x="73" y="96"/>
                    <a:pt x="43" y="273"/>
                  </a:cubicBezTo>
                  <a:cubicBezTo>
                    <a:pt x="0" y="529"/>
                    <a:pt x="555" y="870"/>
                    <a:pt x="1366" y="998"/>
                  </a:cubicBezTo>
                  <a:cubicBezTo>
                    <a:pt x="1644" y="1057"/>
                    <a:pt x="1907" y="1085"/>
                    <a:pt x="2134" y="1085"/>
                  </a:cubicBezTo>
                  <a:cubicBezTo>
                    <a:pt x="2569" y="1085"/>
                    <a:pt x="2873" y="981"/>
                    <a:pt x="2901" y="785"/>
                  </a:cubicBezTo>
                  <a:cubicBezTo>
                    <a:pt x="2944" y="529"/>
                    <a:pt x="2347" y="230"/>
                    <a:pt x="1536" y="59"/>
                  </a:cubicBezTo>
                  <a:cubicBezTo>
                    <a:pt x="1285" y="20"/>
                    <a:pt x="1051" y="1"/>
                    <a:pt x="84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103"/>
            <p:cNvSpPr/>
            <p:nvPr/>
          </p:nvSpPr>
          <p:spPr>
            <a:xfrm>
              <a:off x="566326" y="963330"/>
              <a:ext cx="30846" cy="10293"/>
            </a:xfrm>
            <a:custGeom>
              <a:avLst/>
              <a:gdLst/>
              <a:ahLst/>
              <a:cxnLst/>
              <a:rect l="l" t="t" r="r" b="b"/>
              <a:pathLst>
                <a:path w="1921" h="641" extrusionOk="0">
                  <a:moveTo>
                    <a:pt x="939" y="0"/>
                  </a:moveTo>
                  <a:cubicBezTo>
                    <a:pt x="384" y="0"/>
                    <a:pt x="0" y="171"/>
                    <a:pt x="0" y="342"/>
                  </a:cubicBezTo>
                  <a:cubicBezTo>
                    <a:pt x="0" y="512"/>
                    <a:pt x="427" y="640"/>
                    <a:pt x="939" y="640"/>
                  </a:cubicBezTo>
                  <a:cubicBezTo>
                    <a:pt x="1494" y="640"/>
                    <a:pt x="1920" y="469"/>
                    <a:pt x="1920" y="299"/>
                  </a:cubicBezTo>
                  <a:cubicBezTo>
                    <a:pt x="1920" y="12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9" name="Google Shape;8929;p103"/>
          <p:cNvGrpSpPr/>
          <p:nvPr/>
        </p:nvGrpSpPr>
        <p:grpSpPr>
          <a:xfrm rot="1321491" flipH="1">
            <a:off x="4175539" y="1259595"/>
            <a:ext cx="714934" cy="378491"/>
            <a:chOff x="-1074225" y="4512538"/>
            <a:chExt cx="714950" cy="378500"/>
          </a:xfrm>
        </p:grpSpPr>
        <p:sp>
          <p:nvSpPr>
            <p:cNvPr id="8930" name="Google Shape;8930;p10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10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10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10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10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10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10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10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10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10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10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1" name="Google Shape;8941;p103"/>
          <p:cNvGrpSpPr/>
          <p:nvPr/>
        </p:nvGrpSpPr>
        <p:grpSpPr>
          <a:xfrm flipH="1">
            <a:off x="8073300" y="2912038"/>
            <a:ext cx="714950" cy="378500"/>
            <a:chOff x="-1074225" y="4512538"/>
            <a:chExt cx="714950" cy="378500"/>
          </a:xfrm>
        </p:grpSpPr>
        <p:sp>
          <p:nvSpPr>
            <p:cNvPr id="8942" name="Google Shape;8942;p10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10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10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10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10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10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10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10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10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10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10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10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4" name="Google Shape;8954;p103"/>
          <p:cNvGrpSpPr/>
          <p:nvPr/>
        </p:nvGrpSpPr>
        <p:grpSpPr>
          <a:xfrm>
            <a:off x="7958105" y="841333"/>
            <a:ext cx="648376" cy="880878"/>
            <a:chOff x="638276" y="3526008"/>
            <a:chExt cx="714936" cy="971200"/>
          </a:xfrm>
        </p:grpSpPr>
        <p:sp>
          <p:nvSpPr>
            <p:cNvPr id="8955" name="Google Shape;8955;p10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6" name="Google Shape;8956;p10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8957" name="Google Shape;8957;p10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10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10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10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10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10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10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10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10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10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10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10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10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10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10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10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10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10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10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10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10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10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10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10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10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10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chủ-trang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CF2DF-A55C-3C5E-C220-BE701982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13387"/>
            <a:ext cx="7704000" cy="3570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4810A5F2-B534-895E-E3AA-FE1C9E4F0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A4B394D1-DE9D-4223-94EA-861CB6E8E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chủ-trang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1EE8C-1059-7257-962B-4F782AC9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15" y="1069739"/>
            <a:ext cx="7378390" cy="34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61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>
          <a:extLst>
            <a:ext uri="{FF2B5EF4-FFF2-40B4-BE49-F238E27FC236}">
              <a16:creationId xmlns:a16="http://schemas.microsoft.com/office/drawing/2014/main" id="{1ABFD98C-75FA-CD99-AA80-92CB2AB9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67">
            <a:extLst>
              <a:ext uri="{FF2B5EF4-FFF2-40B4-BE49-F238E27FC236}">
                <a16:creationId xmlns:a16="http://schemas.microsoft.com/office/drawing/2014/main" id="{369A17C2-C22D-34F9-751D-C74B42F413C3}"/>
              </a:ext>
            </a:extLst>
          </p:cNvPr>
          <p:cNvSpPr/>
          <p:nvPr/>
        </p:nvSpPr>
        <p:spPr>
          <a:xfrm>
            <a:off x="0" y="2131324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67">
            <a:extLst>
              <a:ext uri="{FF2B5EF4-FFF2-40B4-BE49-F238E27FC236}">
                <a16:creationId xmlns:a16="http://schemas.microsoft.com/office/drawing/2014/main" id="{11AF3A70-F108-7BFE-9951-F874290B9E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19732" y="3196672"/>
            <a:ext cx="1458860" cy="712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Lớp</a:t>
            </a:r>
            <a:r>
              <a: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K22CNT4</a:t>
            </a:r>
            <a:endParaRPr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3200" name="Google Shape;3200;p67">
            <a:extLst>
              <a:ext uri="{FF2B5EF4-FFF2-40B4-BE49-F238E27FC236}">
                <a16:creationId xmlns:a16="http://schemas.microsoft.com/office/drawing/2014/main" id="{6BD83505-121E-0223-40F7-D569BBC5DE45}"/>
              </a:ext>
            </a:extLst>
          </p:cNvPr>
          <p:cNvGrpSpPr/>
          <p:nvPr/>
        </p:nvGrpSpPr>
        <p:grpSpPr>
          <a:xfrm>
            <a:off x="5888923" y="2209898"/>
            <a:ext cx="1461212" cy="2300938"/>
            <a:chOff x="-1585355" y="3118609"/>
            <a:chExt cx="502947" cy="782259"/>
          </a:xfrm>
        </p:grpSpPr>
        <p:sp>
          <p:nvSpPr>
            <p:cNvPr id="3201" name="Google Shape;3201;p67">
              <a:extLst>
                <a:ext uri="{FF2B5EF4-FFF2-40B4-BE49-F238E27FC236}">
                  <a16:creationId xmlns:a16="http://schemas.microsoft.com/office/drawing/2014/main" id="{A6BC78DB-49FE-2285-ED95-9B0262FB0A75}"/>
                </a:ext>
              </a:extLst>
            </p:cNvPr>
            <p:cNvSpPr/>
            <p:nvPr/>
          </p:nvSpPr>
          <p:spPr>
            <a:xfrm>
              <a:off x="-1108642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91" y="1"/>
                  </a:moveTo>
                  <a:cubicBezTo>
                    <a:pt x="179" y="1"/>
                    <a:pt x="1" y="221"/>
                    <a:pt x="1" y="493"/>
                  </a:cubicBezTo>
                  <a:cubicBezTo>
                    <a:pt x="1" y="773"/>
                    <a:pt x="179" y="993"/>
                    <a:pt x="391" y="993"/>
                  </a:cubicBezTo>
                  <a:cubicBezTo>
                    <a:pt x="603" y="993"/>
                    <a:pt x="773" y="773"/>
                    <a:pt x="773" y="493"/>
                  </a:cubicBezTo>
                  <a:cubicBezTo>
                    <a:pt x="773" y="221"/>
                    <a:pt x="603" y="1"/>
                    <a:pt x="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7">
              <a:extLst>
                <a:ext uri="{FF2B5EF4-FFF2-40B4-BE49-F238E27FC236}">
                  <a16:creationId xmlns:a16="http://schemas.microsoft.com/office/drawing/2014/main" id="{F0D98EE3-1715-C4A8-6FE1-49DD1CE1D2D8}"/>
                </a:ext>
              </a:extLst>
            </p:cNvPr>
            <p:cNvSpPr/>
            <p:nvPr/>
          </p:nvSpPr>
          <p:spPr>
            <a:xfrm>
              <a:off x="-1105757" y="3889601"/>
              <a:ext cx="10690" cy="11267"/>
            </a:xfrm>
            <a:custGeom>
              <a:avLst/>
              <a:gdLst/>
              <a:ahLst/>
              <a:cxnLst/>
              <a:rect l="l" t="t" r="r" b="b"/>
              <a:pathLst>
                <a:path w="315" h="332" extrusionOk="0">
                  <a:moveTo>
                    <a:pt x="0" y="0"/>
                  </a:moveTo>
                  <a:lnTo>
                    <a:pt x="0" y="331"/>
                  </a:lnTo>
                  <a:lnTo>
                    <a:pt x="314" y="33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7">
              <a:extLst>
                <a:ext uri="{FF2B5EF4-FFF2-40B4-BE49-F238E27FC236}">
                  <a16:creationId xmlns:a16="http://schemas.microsoft.com/office/drawing/2014/main" id="{93163C17-3AF0-8400-9FCB-ABF024409C7E}"/>
                </a:ext>
              </a:extLst>
            </p:cNvPr>
            <p:cNvSpPr/>
            <p:nvPr/>
          </p:nvSpPr>
          <p:spPr>
            <a:xfrm>
              <a:off x="-1578703" y="3118609"/>
              <a:ext cx="278423" cy="28847"/>
            </a:xfrm>
            <a:custGeom>
              <a:avLst/>
              <a:gdLst/>
              <a:ahLst/>
              <a:cxnLst/>
              <a:rect l="l" t="t" r="r" b="b"/>
              <a:pathLst>
                <a:path w="8204" h="850" extrusionOk="0">
                  <a:moveTo>
                    <a:pt x="0" y="1"/>
                  </a:moveTo>
                  <a:lnTo>
                    <a:pt x="0" y="849"/>
                  </a:lnTo>
                  <a:lnTo>
                    <a:pt x="8203" y="849"/>
                  </a:lnTo>
                  <a:lnTo>
                    <a:pt x="79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7">
              <a:extLst>
                <a:ext uri="{FF2B5EF4-FFF2-40B4-BE49-F238E27FC236}">
                  <a16:creationId xmlns:a16="http://schemas.microsoft.com/office/drawing/2014/main" id="{B691E4DE-B691-0B54-A70E-E6DFA0E57BB5}"/>
                </a:ext>
              </a:extLst>
            </p:cNvPr>
            <p:cNvSpPr/>
            <p:nvPr/>
          </p:nvSpPr>
          <p:spPr>
            <a:xfrm>
              <a:off x="-1319624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1" y="1"/>
                  </a:moveTo>
                  <a:lnTo>
                    <a:pt x="6482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7">
              <a:extLst>
                <a:ext uri="{FF2B5EF4-FFF2-40B4-BE49-F238E27FC236}">
                  <a16:creationId xmlns:a16="http://schemas.microsoft.com/office/drawing/2014/main" id="{C58606E0-8CBF-AC38-DCCC-994BD9256E9B}"/>
                </a:ext>
              </a:extLst>
            </p:cNvPr>
            <p:cNvSpPr/>
            <p:nvPr/>
          </p:nvSpPr>
          <p:spPr>
            <a:xfrm>
              <a:off x="-1331129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0" y="1"/>
                  </a:moveTo>
                  <a:lnTo>
                    <a:pt x="6481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7">
              <a:extLst>
                <a:ext uri="{FF2B5EF4-FFF2-40B4-BE49-F238E27FC236}">
                  <a16:creationId xmlns:a16="http://schemas.microsoft.com/office/drawing/2014/main" id="{D3E950FF-1B7D-C843-AB26-5563DDF83CF2}"/>
                </a:ext>
              </a:extLst>
            </p:cNvPr>
            <p:cNvSpPr/>
            <p:nvPr/>
          </p:nvSpPr>
          <p:spPr>
            <a:xfrm>
              <a:off x="-1554811" y="3496639"/>
              <a:ext cx="170740" cy="10079"/>
            </a:xfrm>
            <a:custGeom>
              <a:avLst/>
              <a:gdLst/>
              <a:ahLst/>
              <a:cxnLst/>
              <a:rect l="l" t="t" r="r" b="b"/>
              <a:pathLst>
                <a:path w="5031" h="297" extrusionOk="0">
                  <a:moveTo>
                    <a:pt x="0" y="0"/>
                  </a:moveTo>
                  <a:lnTo>
                    <a:pt x="0" y="297"/>
                  </a:lnTo>
                  <a:lnTo>
                    <a:pt x="5031" y="297"/>
                  </a:lnTo>
                  <a:lnTo>
                    <a:pt x="5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7">
              <a:extLst>
                <a:ext uri="{FF2B5EF4-FFF2-40B4-BE49-F238E27FC236}">
                  <a16:creationId xmlns:a16="http://schemas.microsoft.com/office/drawing/2014/main" id="{ACEB04F4-E2FD-A66C-DE33-8707ACB24F5B}"/>
                </a:ext>
              </a:extLst>
            </p:cNvPr>
            <p:cNvSpPr/>
            <p:nvPr/>
          </p:nvSpPr>
          <p:spPr>
            <a:xfrm>
              <a:off x="-1554811" y="3515610"/>
              <a:ext cx="170740" cy="10113"/>
            </a:xfrm>
            <a:custGeom>
              <a:avLst/>
              <a:gdLst/>
              <a:ahLst/>
              <a:cxnLst/>
              <a:rect l="l" t="t" r="r" b="b"/>
              <a:pathLst>
                <a:path w="5031" h="298" extrusionOk="0">
                  <a:moveTo>
                    <a:pt x="0" y="1"/>
                  </a:moveTo>
                  <a:lnTo>
                    <a:pt x="0" y="298"/>
                  </a:lnTo>
                  <a:lnTo>
                    <a:pt x="5031" y="2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7">
              <a:extLst>
                <a:ext uri="{FF2B5EF4-FFF2-40B4-BE49-F238E27FC236}">
                  <a16:creationId xmlns:a16="http://schemas.microsoft.com/office/drawing/2014/main" id="{D5C9CB14-4B92-D1B1-BB53-F53CF9E13DDE}"/>
                </a:ext>
              </a:extLst>
            </p:cNvPr>
            <p:cNvSpPr/>
            <p:nvPr/>
          </p:nvSpPr>
          <p:spPr>
            <a:xfrm>
              <a:off x="-1559155" y="3133576"/>
              <a:ext cx="70013" cy="27116"/>
            </a:xfrm>
            <a:custGeom>
              <a:avLst/>
              <a:gdLst/>
              <a:ahLst/>
              <a:cxnLst/>
              <a:rect l="l" t="t" r="r" b="b"/>
              <a:pathLst>
                <a:path w="2063" h="799" extrusionOk="0">
                  <a:moveTo>
                    <a:pt x="1" y="1"/>
                  </a:moveTo>
                  <a:lnTo>
                    <a:pt x="1" y="798"/>
                  </a:lnTo>
                  <a:lnTo>
                    <a:pt x="2062" y="79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7">
              <a:extLst>
                <a:ext uri="{FF2B5EF4-FFF2-40B4-BE49-F238E27FC236}">
                  <a16:creationId xmlns:a16="http://schemas.microsoft.com/office/drawing/2014/main" id="{0FA02E55-8471-756A-D43A-478AB82F45FE}"/>
                </a:ext>
              </a:extLst>
            </p:cNvPr>
            <p:cNvSpPr/>
            <p:nvPr/>
          </p:nvSpPr>
          <p:spPr>
            <a:xfrm>
              <a:off x="-1543612" y="3133576"/>
              <a:ext cx="49583" cy="27388"/>
            </a:xfrm>
            <a:custGeom>
              <a:avLst/>
              <a:gdLst/>
              <a:ahLst/>
              <a:cxnLst/>
              <a:rect l="l" t="t" r="r" b="b"/>
              <a:pathLst>
                <a:path w="1461" h="807" extrusionOk="0">
                  <a:moveTo>
                    <a:pt x="1" y="1"/>
                  </a:moveTo>
                  <a:lnTo>
                    <a:pt x="264" y="807"/>
                  </a:lnTo>
                  <a:lnTo>
                    <a:pt x="1460" y="80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7">
              <a:extLst>
                <a:ext uri="{FF2B5EF4-FFF2-40B4-BE49-F238E27FC236}">
                  <a16:creationId xmlns:a16="http://schemas.microsoft.com/office/drawing/2014/main" id="{FCA579DA-DE24-8500-0C8A-10596687CFB8}"/>
                </a:ext>
              </a:extLst>
            </p:cNvPr>
            <p:cNvSpPr/>
            <p:nvPr/>
          </p:nvSpPr>
          <p:spPr>
            <a:xfrm>
              <a:off x="-1280189" y="3889601"/>
              <a:ext cx="13303" cy="11267"/>
            </a:xfrm>
            <a:custGeom>
              <a:avLst/>
              <a:gdLst/>
              <a:ahLst/>
              <a:cxnLst/>
              <a:rect l="l" t="t" r="r" b="b"/>
              <a:pathLst>
                <a:path w="392" h="332" extrusionOk="0">
                  <a:moveTo>
                    <a:pt x="69" y="0"/>
                  </a:moveTo>
                  <a:lnTo>
                    <a:pt x="1" y="331"/>
                  </a:lnTo>
                  <a:lnTo>
                    <a:pt x="391" y="331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7">
              <a:extLst>
                <a:ext uri="{FF2B5EF4-FFF2-40B4-BE49-F238E27FC236}">
                  <a16:creationId xmlns:a16="http://schemas.microsoft.com/office/drawing/2014/main" id="{84FD45EA-1486-8BA3-9890-8D26CFED9D53}"/>
                </a:ext>
              </a:extLst>
            </p:cNvPr>
            <p:cNvSpPr/>
            <p:nvPr/>
          </p:nvSpPr>
          <p:spPr>
            <a:xfrm>
              <a:off x="-1280460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82" y="1"/>
                  </a:moveTo>
                  <a:cubicBezTo>
                    <a:pt x="170" y="1"/>
                    <a:pt x="0" y="221"/>
                    <a:pt x="0" y="493"/>
                  </a:cubicBezTo>
                  <a:cubicBezTo>
                    <a:pt x="0" y="773"/>
                    <a:pt x="170" y="993"/>
                    <a:pt x="382" y="993"/>
                  </a:cubicBezTo>
                  <a:cubicBezTo>
                    <a:pt x="594" y="993"/>
                    <a:pt x="772" y="773"/>
                    <a:pt x="772" y="493"/>
                  </a:cubicBezTo>
                  <a:cubicBezTo>
                    <a:pt x="772" y="221"/>
                    <a:pt x="594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7">
              <a:extLst>
                <a:ext uri="{FF2B5EF4-FFF2-40B4-BE49-F238E27FC236}">
                  <a16:creationId xmlns:a16="http://schemas.microsoft.com/office/drawing/2014/main" id="{97792FE8-C14A-126E-0A2E-BB8253240F30}"/>
                </a:ext>
              </a:extLst>
            </p:cNvPr>
            <p:cNvSpPr/>
            <p:nvPr/>
          </p:nvSpPr>
          <p:spPr>
            <a:xfrm>
              <a:off x="-1572968" y="3889601"/>
              <a:ext cx="10690" cy="11267"/>
            </a:xfrm>
            <a:custGeom>
              <a:avLst/>
              <a:gdLst/>
              <a:ahLst/>
              <a:cxnLst/>
              <a:rect l="l" t="t" r="r" b="b"/>
              <a:pathLst>
                <a:path w="315" h="332" extrusionOk="0">
                  <a:moveTo>
                    <a:pt x="1" y="0"/>
                  </a:moveTo>
                  <a:lnTo>
                    <a:pt x="1" y="331"/>
                  </a:lnTo>
                  <a:lnTo>
                    <a:pt x="315" y="33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7">
              <a:extLst>
                <a:ext uri="{FF2B5EF4-FFF2-40B4-BE49-F238E27FC236}">
                  <a16:creationId xmlns:a16="http://schemas.microsoft.com/office/drawing/2014/main" id="{61AF87BC-341C-ECF1-EE98-F6E4225A3A24}"/>
                </a:ext>
              </a:extLst>
            </p:cNvPr>
            <p:cNvSpPr/>
            <p:nvPr/>
          </p:nvSpPr>
          <p:spPr>
            <a:xfrm>
              <a:off x="-1575547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82" y="1"/>
                  </a:moveTo>
                  <a:cubicBezTo>
                    <a:pt x="170" y="1"/>
                    <a:pt x="0" y="221"/>
                    <a:pt x="0" y="493"/>
                  </a:cubicBezTo>
                  <a:cubicBezTo>
                    <a:pt x="0" y="773"/>
                    <a:pt x="170" y="993"/>
                    <a:pt x="382" y="993"/>
                  </a:cubicBezTo>
                  <a:cubicBezTo>
                    <a:pt x="594" y="993"/>
                    <a:pt x="772" y="773"/>
                    <a:pt x="772" y="493"/>
                  </a:cubicBezTo>
                  <a:cubicBezTo>
                    <a:pt x="772" y="221"/>
                    <a:pt x="594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7">
              <a:extLst>
                <a:ext uri="{FF2B5EF4-FFF2-40B4-BE49-F238E27FC236}">
                  <a16:creationId xmlns:a16="http://schemas.microsoft.com/office/drawing/2014/main" id="{2B68BAC9-EBD0-DDC3-A784-BA2BF3922BAE}"/>
                </a:ext>
              </a:extLst>
            </p:cNvPr>
            <p:cNvSpPr/>
            <p:nvPr/>
          </p:nvSpPr>
          <p:spPr>
            <a:xfrm>
              <a:off x="-1567198" y="3133576"/>
              <a:ext cx="15272" cy="744249"/>
            </a:xfrm>
            <a:custGeom>
              <a:avLst/>
              <a:gdLst/>
              <a:ahLst/>
              <a:cxnLst/>
              <a:rect l="l" t="t" r="r" b="b"/>
              <a:pathLst>
                <a:path w="450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50" y="2193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7">
              <a:extLst>
                <a:ext uri="{FF2B5EF4-FFF2-40B4-BE49-F238E27FC236}">
                  <a16:creationId xmlns:a16="http://schemas.microsoft.com/office/drawing/2014/main" id="{10F9C49E-EAB8-AEEE-7CD6-63500D52AB36}"/>
                </a:ext>
              </a:extLst>
            </p:cNvPr>
            <p:cNvSpPr/>
            <p:nvPr/>
          </p:nvSpPr>
          <p:spPr>
            <a:xfrm>
              <a:off x="-1578703" y="3133576"/>
              <a:ext cx="15000" cy="744249"/>
            </a:xfrm>
            <a:custGeom>
              <a:avLst/>
              <a:gdLst/>
              <a:ahLst/>
              <a:cxnLst/>
              <a:rect l="l" t="t" r="r" b="b"/>
              <a:pathLst>
                <a:path w="442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41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7">
              <a:extLst>
                <a:ext uri="{FF2B5EF4-FFF2-40B4-BE49-F238E27FC236}">
                  <a16:creationId xmlns:a16="http://schemas.microsoft.com/office/drawing/2014/main" id="{BAA31905-CB4E-B73B-21BA-07B2CE2D8353}"/>
                </a:ext>
              </a:extLst>
            </p:cNvPr>
            <p:cNvSpPr/>
            <p:nvPr/>
          </p:nvSpPr>
          <p:spPr>
            <a:xfrm>
              <a:off x="-1404536" y="3133576"/>
              <a:ext cx="15000" cy="744249"/>
            </a:xfrm>
            <a:custGeom>
              <a:avLst/>
              <a:gdLst/>
              <a:ahLst/>
              <a:cxnLst/>
              <a:rect l="l" t="t" r="r" b="b"/>
              <a:pathLst>
                <a:path w="442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41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7">
              <a:extLst>
                <a:ext uri="{FF2B5EF4-FFF2-40B4-BE49-F238E27FC236}">
                  <a16:creationId xmlns:a16="http://schemas.microsoft.com/office/drawing/2014/main" id="{526686C5-197C-3293-6CF9-AE4FFDC1DAB3}"/>
                </a:ext>
              </a:extLst>
            </p:cNvPr>
            <p:cNvSpPr/>
            <p:nvPr/>
          </p:nvSpPr>
          <p:spPr>
            <a:xfrm>
              <a:off x="-1478520" y="3154312"/>
              <a:ext cx="169891" cy="18767"/>
            </a:xfrm>
            <a:custGeom>
              <a:avLst/>
              <a:gdLst/>
              <a:ahLst/>
              <a:cxnLst/>
              <a:rect l="l" t="t" r="r" b="b"/>
              <a:pathLst>
                <a:path w="5006" h="553" extrusionOk="0">
                  <a:moveTo>
                    <a:pt x="0" y="1"/>
                  </a:moveTo>
                  <a:lnTo>
                    <a:pt x="187" y="552"/>
                  </a:lnTo>
                  <a:lnTo>
                    <a:pt x="5005" y="552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7">
              <a:extLst>
                <a:ext uri="{FF2B5EF4-FFF2-40B4-BE49-F238E27FC236}">
                  <a16:creationId xmlns:a16="http://schemas.microsoft.com/office/drawing/2014/main" id="{DB6F737D-B7AC-1BA2-D7EE-573C0D610A7B}"/>
                </a:ext>
              </a:extLst>
            </p:cNvPr>
            <p:cNvSpPr/>
            <p:nvPr/>
          </p:nvSpPr>
          <p:spPr>
            <a:xfrm>
              <a:off x="-1462128" y="3209290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7">
              <a:extLst>
                <a:ext uri="{FF2B5EF4-FFF2-40B4-BE49-F238E27FC236}">
                  <a16:creationId xmlns:a16="http://schemas.microsoft.com/office/drawing/2014/main" id="{51C6ACD8-1F55-A1FC-B1BB-B152531AA408}"/>
                </a:ext>
              </a:extLst>
            </p:cNvPr>
            <p:cNvSpPr/>
            <p:nvPr/>
          </p:nvSpPr>
          <p:spPr>
            <a:xfrm>
              <a:off x="-1446008" y="3264303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7">
              <a:extLst>
                <a:ext uri="{FF2B5EF4-FFF2-40B4-BE49-F238E27FC236}">
                  <a16:creationId xmlns:a16="http://schemas.microsoft.com/office/drawing/2014/main" id="{064F997E-7EAC-BCCE-533B-37D8AF2182FB}"/>
                </a:ext>
              </a:extLst>
            </p:cNvPr>
            <p:cNvSpPr/>
            <p:nvPr/>
          </p:nvSpPr>
          <p:spPr>
            <a:xfrm>
              <a:off x="-1429582" y="3319282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7">
              <a:extLst>
                <a:ext uri="{FF2B5EF4-FFF2-40B4-BE49-F238E27FC236}">
                  <a16:creationId xmlns:a16="http://schemas.microsoft.com/office/drawing/2014/main" id="{038FB0BC-AA6E-ABC4-92D9-13C78144989C}"/>
                </a:ext>
              </a:extLst>
            </p:cNvPr>
            <p:cNvSpPr/>
            <p:nvPr/>
          </p:nvSpPr>
          <p:spPr>
            <a:xfrm>
              <a:off x="-1413462" y="3373989"/>
              <a:ext cx="169586" cy="18733"/>
            </a:xfrm>
            <a:custGeom>
              <a:avLst/>
              <a:gdLst/>
              <a:ahLst/>
              <a:cxnLst/>
              <a:rect l="l" t="t" r="r" b="b"/>
              <a:pathLst>
                <a:path w="4997" h="552" extrusionOk="0">
                  <a:moveTo>
                    <a:pt x="0" y="0"/>
                  </a:moveTo>
                  <a:lnTo>
                    <a:pt x="187" y="552"/>
                  </a:lnTo>
                  <a:lnTo>
                    <a:pt x="4997" y="552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7">
              <a:extLst>
                <a:ext uri="{FF2B5EF4-FFF2-40B4-BE49-F238E27FC236}">
                  <a16:creationId xmlns:a16="http://schemas.microsoft.com/office/drawing/2014/main" id="{CD9329CD-0DB5-6ACF-DD51-AED010D14EA6}"/>
                </a:ext>
              </a:extLst>
            </p:cNvPr>
            <p:cNvSpPr/>
            <p:nvPr/>
          </p:nvSpPr>
          <p:spPr>
            <a:xfrm>
              <a:off x="-1397341" y="3428968"/>
              <a:ext cx="169891" cy="18462"/>
            </a:xfrm>
            <a:custGeom>
              <a:avLst/>
              <a:gdLst/>
              <a:ahLst/>
              <a:cxnLst/>
              <a:rect l="l" t="t" r="r" b="b"/>
              <a:pathLst>
                <a:path w="5006" h="544" extrusionOk="0">
                  <a:moveTo>
                    <a:pt x="0" y="1"/>
                  </a:moveTo>
                  <a:lnTo>
                    <a:pt x="187" y="543"/>
                  </a:lnTo>
                  <a:lnTo>
                    <a:pt x="5005" y="543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7">
              <a:extLst>
                <a:ext uri="{FF2B5EF4-FFF2-40B4-BE49-F238E27FC236}">
                  <a16:creationId xmlns:a16="http://schemas.microsoft.com/office/drawing/2014/main" id="{3F9A9F4B-52B6-834E-80D5-E9FACC71C798}"/>
                </a:ext>
              </a:extLst>
            </p:cNvPr>
            <p:cNvSpPr/>
            <p:nvPr/>
          </p:nvSpPr>
          <p:spPr>
            <a:xfrm>
              <a:off x="-1380949" y="3483946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7">
              <a:extLst>
                <a:ext uri="{FF2B5EF4-FFF2-40B4-BE49-F238E27FC236}">
                  <a16:creationId xmlns:a16="http://schemas.microsoft.com/office/drawing/2014/main" id="{E68A3494-8AC4-5FAF-4F11-2B2F259530A0}"/>
                </a:ext>
              </a:extLst>
            </p:cNvPr>
            <p:cNvSpPr/>
            <p:nvPr/>
          </p:nvSpPr>
          <p:spPr>
            <a:xfrm>
              <a:off x="-1364829" y="3538959"/>
              <a:ext cx="169620" cy="18428"/>
            </a:xfrm>
            <a:custGeom>
              <a:avLst/>
              <a:gdLst/>
              <a:ahLst/>
              <a:cxnLst/>
              <a:rect l="l" t="t" r="r" b="b"/>
              <a:pathLst>
                <a:path w="4998" h="543" extrusionOk="0">
                  <a:moveTo>
                    <a:pt x="1" y="0"/>
                  </a:moveTo>
                  <a:lnTo>
                    <a:pt x="188" y="543"/>
                  </a:lnTo>
                  <a:lnTo>
                    <a:pt x="4997" y="543"/>
                  </a:lnTo>
                  <a:lnTo>
                    <a:pt x="4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7">
              <a:extLst>
                <a:ext uri="{FF2B5EF4-FFF2-40B4-BE49-F238E27FC236}">
                  <a16:creationId xmlns:a16="http://schemas.microsoft.com/office/drawing/2014/main" id="{1D1C3BD7-3D3C-72AA-49FB-0D2F6C0CA783}"/>
                </a:ext>
              </a:extLst>
            </p:cNvPr>
            <p:cNvSpPr/>
            <p:nvPr/>
          </p:nvSpPr>
          <p:spPr>
            <a:xfrm>
              <a:off x="-1348403" y="3593938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7">
              <a:extLst>
                <a:ext uri="{FF2B5EF4-FFF2-40B4-BE49-F238E27FC236}">
                  <a16:creationId xmlns:a16="http://schemas.microsoft.com/office/drawing/2014/main" id="{1B438E09-255C-AD44-F842-7F322772EFC3}"/>
                </a:ext>
              </a:extLst>
            </p:cNvPr>
            <p:cNvSpPr/>
            <p:nvPr/>
          </p:nvSpPr>
          <p:spPr>
            <a:xfrm>
              <a:off x="-1332283" y="3648645"/>
              <a:ext cx="169586" cy="18733"/>
            </a:xfrm>
            <a:custGeom>
              <a:avLst/>
              <a:gdLst/>
              <a:ahLst/>
              <a:cxnLst/>
              <a:rect l="l" t="t" r="r" b="b"/>
              <a:pathLst>
                <a:path w="4997" h="552" extrusionOk="0">
                  <a:moveTo>
                    <a:pt x="0" y="0"/>
                  </a:moveTo>
                  <a:lnTo>
                    <a:pt x="187" y="551"/>
                  </a:lnTo>
                  <a:lnTo>
                    <a:pt x="4997" y="55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7">
              <a:extLst>
                <a:ext uri="{FF2B5EF4-FFF2-40B4-BE49-F238E27FC236}">
                  <a16:creationId xmlns:a16="http://schemas.microsoft.com/office/drawing/2014/main" id="{21213F0A-41FA-8931-DEB7-1BBE83C08A48}"/>
                </a:ext>
              </a:extLst>
            </p:cNvPr>
            <p:cNvSpPr/>
            <p:nvPr/>
          </p:nvSpPr>
          <p:spPr>
            <a:xfrm>
              <a:off x="-1315857" y="3703624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78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7">
              <a:extLst>
                <a:ext uri="{FF2B5EF4-FFF2-40B4-BE49-F238E27FC236}">
                  <a16:creationId xmlns:a16="http://schemas.microsoft.com/office/drawing/2014/main" id="{EDF78D1A-6B48-690F-A963-4FFFDF2EB555}"/>
                </a:ext>
              </a:extLst>
            </p:cNvPr>
            <p:cNvSpPr/>
            <p:nvPr/>
          </p:nvSpPr>
          <p:spPr>
            <a:xfrm>
              <a:off x="-1299737" y="3758603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1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7">
              <a:extLst>
                <a:ext uri="{FF2B5EF4-FFF2-40B4-BE49-F238E27FC236}">
                  <a16:creationId xmlns:a16="http://schemas.microsoft.com/office/drawing/2014/main" id="{4AFB09A5-AC72-9900-6433-1520CFB41C39}"/>
                </a:ext>
              </a:extLst>
            </p:cNvPr>
            <p:cNvSpPr/>
            <p:nvPr/>
          </p:nvSpPr>
          <p:spPr>
            <a:xfrm>
              <a:off x="-1283617" y="3813581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7">
              <a:extLst>
                <a:ext uri="{FF2B5EF4-FFF2-40B4-BE49-F238E27FC236}">
                  <a16:creationId xmlns:a16="http://schemas.microsoft.com/office/drawing/2014/main" id="{B60051FE-C1F0-0147-A44D-635619752A4B}"/>
                </a:ext>
              </a:extLst>
            </p:cNvPr>
            <p:cNvSpPr/>
            <p:nvPr/>
          </p:nvSpPr>
          <p:spPr>
            <a:xfrm>
              <a:off x="-1493792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1" y="1"/>
                  </a:moveTo>
                  <a:lnTo>
                    <a:pt x="6482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7">
              <a:extLst>
                <a:ext uri="{FF2B5EF4-FFF2-40B4-BE49-F238E27FC236}">
                  <a16:creationId xmlns:a16="http://schemas.microsoft.com/office/drawing/2014/main" id="{61BFA550-3282-D29B-7A27-F3FEC04E227A}"/>
                </a:ext>
              </a:extLst>
            </p:cNvPr>
            <p:cNvSpPr/>
            <p:nvPr/>
          </p:nvSpPr>
          <p:spPr>
            <a:xfrm>
              <a:off x="-1505296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0" y="1"/>
                  </a:moveTo>
                  <a:lnTo>
                    <a:pt x="6473" y="21930"/>
                  </a:lnTo>
                  <a:lnTo>
                    <a:pt x="6922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7">
              <a:extLst>
                <a:ext uri="{FF2B5EF4-FFF2-40B4-BE49-F238E27FC236}">
                  <a16:creationId xmlns:a16="http://schemas.microsoft.com/office/drawing/2014/main" id="{36BF07A1-48A2-1856-62EA-A772B0578F26}"/>
                </a:ext>
              </a:extLst>
            </p:cNvPr>
            <p:cNvSpPr/>
            <p:nvPr/>
          </p:nvSpPr>
          <p:spPr>
            <a:xfrm>
              <a:off x="-1268650" y="3868866"/>
              <a:ext cx="163545" cy="9231"/>
            </a:xfrm>
            <a:custGeom>
              <a:avLst/>
              <a:gdLst/>
              <a:ahLst/>
              <a:cxnLst/>
              <a:rect l="l" t="t" r="r" b="b"/>
              <a:pathLst>
                <a:path w="481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4819" y="272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7">
              <a:extLst>
                <a:ext uri="{FF2B5EF4-FFF2-40B4-BE49-F238E27FC236}">
                  <a16:creationId xmlns:a16="http://schemas.microsoft.com/office/drawing/2014/main" id="{1E0381F6-90C1-8997-3873-1F5DA345533D}"/>
                </a:ext>
              </a:extLst>
            </p:cNvPr>
            <p:cNvSpPr/>
            <p:nvPr/>
          </p:nvSpPr>
          <p:spPr>
            <a:xfrm>
              <a:off x="-1556847" y="3868866"/>
              <a:ext cx="287077" cy="9231"/>
            </a:xfrm>
            <a:custGeom>
              <a:avLst/>
              <a:gdLst/>
              <a:ahLst/>
              <a:cxnLst/>
              <a:rect l="l" t="t" r="r" b="b"/>
              <a:pathLst>
                <a:path w="8459" h="272" extrusionOk="0">
                  <a:moveTo>
                    <a:pt x="1" y="1"/>
                  </a:moveTo>
                  <a:lnTo>
                    <a:pt x="1" y="272"/>
                  </a:lnTo>
                  <a:lnTo>
                    <a:pt x="8458" y="272"/>
                  </a:lnTo>
                  <a:lnTo>
                    <a:pt x="84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7">
              <a:extLst>
                <a:ext uri="{FF2B5EF4-FFF2-40B4-BE49-F238E27FC236}">
                  <a16:creationId xmlns:a16="http://schemas.microsoft.com/office/drawing/2014/main" id="{352B9EEC-41C7-3A01-7668-CECACD26A3EE}"/>
                </a:ext>
              </a:extLst>
            </p:cNvPr>
            <p:cNvSpPr/>
            <p:nvPr/>
          </p:nvSpPr>
          <p:spPr>
            <a:xfrm>
              <a:off x="-1585355" y="3867135"/>
              <a:ext cx="23960" cy="33734"/>
            </a:xfrm>
            <a:custGeom>
              <a:avLst/>
              <a:gdLst/>
              <a:ahLst/>
              <a:cxnLst/>
              <a:rect l="l" t="t" r="r" b="b"/>
              <a:pathLst>
                <a:path w="706" h="994" extrusionOk="0">
                  <a:moveTo>
                    <a:pt x="357" y="1"/>
                  </a:moveTo>
                  <a:cubicBezTo>
                    <a:pt x="162" y="1"/>
                    <a:pt x="1" y="221"/>
                    <a:pt x="1" y="493"/>
                  </a:cubicBezTo>
                  <a:cubicBezTo>
                    <a:pt x="1" y="773"/>
                    <a:pt x="162" y="993"/>
                    <a:pt x="357" y="993"/>
                  </a:cubicBezTo>
                  <a:cubicBezTo>
                    <a:pt x="552" y="993"/>
                    <a:pt x="705" y="773"/>
                    <a:pt x="705" y="493"/>
                  </a:cubicBezTo>
                  <a:cubicBezTo>
                    <a:pt x="705" y="221"/>
                    <a:pt x="552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7">
              <a:extLst>
                <a:ext uri="{FF2B5EF4-FFF2-40B4-BE49-F238E27FC236}">
                  <a16:creationId xmlns:a16="http://schemas.microsoft.com/office/drawing/2014/main" id="{E6A514F1-33FA-7D29-568B-239EBB8C2C85}"/>
                </a:ext>
              </a:extLst>
            </p:cNvPr>
            <p:cNvSpPr/>
            <p:nvPr/>
          </p:nvSpPr>
          <p:spPr>
            <a:xfrm>
              <a:off x="-1292848" y="3867135"/>
              <a:ext cx="23926" cy="33734"/>
            </a:xfrm>
            <a:custGeom>
              <a:avLst/>
              <a:gdLst/>
              <a:ahLst/>
              <a:cxnLst/>
              <a:rect l="l" t="t" r="r" b="b"/>
              <a:pathLst>
                <a:path w="705" h="994" extrusionOk="0">
                  <a:moveTo>
                    <a:pt x="357" y="1"/>
                  </a:moveTo>
                  <a:cubicBezTo>
                    <a:pt x="162" y="1"/>
                    <a:pt x="1" y="221"/>
                    <a:pt x="1" y="493"/>
                  </a:cubicBezTo>
                  <a:cubicBezTo>
                    <a:pt x="1" y="773"/>
                    <a:pt x="162" y="993"/>
                    <a:pt x="357" y="993"/>
                  </a:cubicBezTo>
                  <a:cubicBezTo>
                    <a:pt x="544" y="993"/>
                    <a:pt x="705" y="773"/>
                    <a:pt x="705" y="493"/>
                  </a:cubicBezTo>
                  <a:cubicBezTo>
                    <a:pt x="705" y="221"/>
                    <a:pt x="544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7">
              <a:extLst>
                <a:ext uri="{FF2B5EF4-FFF2-40B4-BE49-F238E27FC236}">
                  <a16:creationId xmlns:a16="http://schemas.microsoft.com/office/drawing/2014/main" id="{C920A321-D2A1-3C01-8A9A-03FB98B5DFC1}"/>
                </a:ext>
              </a:extLst>
            </p:cNvPr>
            <p:cNvSpPr/>
            <p:nvPr/>
          </p:nvSpPr>
          <p:spPr>
            <a:xfrm>
              <a:off x="-1384954" y="3520226"/>
              <a:ext cx="53859" cy="173353"/>
            </a:xfrm>
            <a:custGeom>
              <a:avLst/>
              <a:gdLst/>
              <a:ahLst/>
              <a:cxnLst/>
              <a:rect l="l" t="t" r="r" b="b"/>
              <a:pathLst>
                <a:path w="1587" h="5108" extrusionOk="0">
                  <a:moveTo>
                    <a:pt x="255" y="1"/>
                  </a:moveTo>
                  <a:lnTo>
                    <a:pt x="0" y="628"/>
                  </a:lnTo>
                  <a:lnTo>
                    <a:pt x="1323" y="5107"/>
                  </a:lnTo>
                  <a:lnTo>
                    <a:pt x="1586" y="4480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7">
              <a:extLst>
                <a:ext uri="{FF2B5EF4-FFF2-40B4-BE49-F238E27FC236}">
                  <a16:creationId xmlns:a16="http://schemas.microsoft.com/office/drawing/2014/main" id="{A1477576-B9D5-10C7-12CF-0BF888F9481D}"/>
                </a:ext>
              </a:extLst>
            </p:cNvPr>
            <p:cNvSpPr/>
            <p:nvPr/>
          </p:nvSpPr>
          <p:spPr>
            <a:xfrm>
              <a:off x="-1453474" y="3288466"/>
              <a:ext cx="53859" cy="173353"/>
            </a:xfrm>
            <a:custGeom>
              <a:avLst/>
              <a:gdLst/>
              <a:ahLst/>
              <a:cxnLst/>
              <a:rect l="l" t="t" r="r" b="b"/>
              <a:pathLst>
                <a:path w="1587" h="5108" extrusionOk="0">
                  <a:moveTo>
                    <a:pt x="263" y="1"/>
                  </a:moveTo>
                  <a:lnTo>
                    <a:pt x="0" y="629"/>
                  </a:lnTo>
                  <a:lnTo>
                    <a:pt x="1323" y="5108"/>
                  </a:lnTo>
                  <a:lnTo>
                    <a:pt x="1586" y="448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7">
              <a:extLst>
                <a:ext uri="{FF2B5EF4-FFF2-40B4-BE49-F238E27FC236}">
                  <a16:creationId xmlns:a16="http://schemas.microsoft.com/office/drawing/2014/main" id="{E29C8FE2-9CD3-DF09-4075-870FF6BA1E8F}"/>
                </a:ext>
              </a:extLst>
            </p:cNvPr>
            <p:cNvSpPr/>
            <p:nvPr/>
          </p:nvSpPr>
          <p:spPr>
            <a:xfrm>
              <a:off x="-1118144" y="3867135"/>
              <a:ext cx="23926" cy="33734"/>
            </a:xfrm>
            <a:custGeom>
              <a:avLst/>
              <a:gdLst/>
              <a:ahLst/>
              <a:cxnLst/>
              <a:rect l="l" t="t" r="r" b="b"/>
              <a:pathLst>
                <a:path w="705" h="994" extrusionOk="0">
                  <a:moveTo>
                    <a:pt x="349" y="1"/>
                  </a:moveTo>
                  <a:cubicBezTo>
                    <a:pt x="153" y="1"/>
                    <a:pt x="1" y="221"/>
                    <a:pt x="1" y="493"/>
                  </a:cubicBezTo>
                  <a:cubicBezTo>
                    <a:pt x="1" y="773"/>
                    <a:pt x="153" y="993"/>
                    <a:pt x="349" y="993"/>
                  </a:cubicBezTo>
                  <a:cubicBezTo>
                    <a:pt x="544" y="993"/>
                    <a:pt x="705" y="773"/>
                    <a:pt x="705" y="493"/>
                  </a:cubicBezTo>
                  <a:cubicBezTo>
                    <a:pt x="705" y="221"/>
                    <a:pt x="544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67">
            <a:extLst>
              <a:ext uri="{FF2B5EF4-FFF2-40B4-BE49-F238E27FC236}">
                <a16:creationId xmlns:a16="http://schemas.microsoft.com/office/drawing/2014/main" id="{513CA9CA-91A0-EE63-EBB5-8C36006497DB}"/>
              </a:ext>
            </a:extLst>
          </p:cNvPr>
          <p:cNvGrpSpPr/>
          <p:nvPr/>
        </p:nvGrpSpPr>
        <p:grpSpPr>
          <a:xfrm>
            <a:off x="4505023" y="1139763"/>
            <a:ext cx="4321622" cy="991939"/>
            <a:chOff x="4505023" y="1533738"/>
            <a:chExt cx="4321622" cy="991939"/>
          </a:xfrm>
        </p:grpSpPr>
        <p:grpSp>
          <p:nvGrpSpPr>
            <p:cNvPr id="3240" name="Google Shape;3240;p67">
              <a:extLst>
                <a:ext uri="{FF2B5EF4-FFF2-40B4-BE49-F238E27FC236}">
                  <a16:creationId xmlns:a16="http://schemas.microsoft.com/office/drawing/2014/main" id="{94452A6C-D3ED-621A-3CD3-EAEE596F9593}"/>
                </a:ext>
              </a:extLst>
            </p:cNvPr>
            <p:cNvGrpSpPr/>
            <p:nvPr/>
          </p:nvGrpSpPr>
          <p:grpSpPr>
            <a:xfrm>
              <a:off x="6707219" y="1533738"/>
              <a:ext cx="2119426" cy="991832"/>
              <a:chOff x="-1294235" y="2130167"/>
              <a:chExt cx="859843" cy="402382"/>
            </a:xfrm>
          </p:grpSpPr>
          <p:sp>
            <p:nvSpPr>
              <p:cNvPr id="3241" name="Google Shape;3241;p67">
                <a:extLst>
                  <a:ext uri="{FF2B5EF4-FFF2-40B4-BE49-F238E27FC236}">
                    <a16:creationId xmlns:a16="http://schemas.microsoft.com/office/drawing/2014/main" id="{CF561C2C-B8EA-4751-D897-F9C6F625E87F}"/>
                  </a:ext>
                </a:extLst>
              </p:cNvPr>
              <p:cNvSpPr/>
              <p:nvPr/>
            </p:nvSpPr>
            <p:spPr>
              <a:xfrm>
                <a:off x="-678565" y="2155913"/>
                <a:ext cx="43569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9" extrusionOk="0">
                    <a:moveTo>
                      <a:pt x="0" y="0"/>
                    </a:moveTo>
                    <a:lnTo>
                      <a:pt x="0" y="178"/>
                    </a:lnTo>
                    <a:lnTo>
                      <a:pt x="374" y="17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67">
                <a:extLst>
                  <a:ext uri="{FF2B5EF4-FFF2-40B4-BE49-F238E27FC236}">
                    <a16:creationId xmlns:a16="http://schemas.microsoft.com/office/drawing/2014/main" id="{DB9A5323-8276-CB62-4B66-29F03D7553C8}"/>
                  </a:ext>
                </a:extLst>
              </p:cNvPr>
              <p:cNvSpPr/>
              <p:nvPr/>
            </p:nvSpPr>
            <p:spPr>
              <a:xfrm>
                <a:off x="-568945" y="2146943"/>
                <a:ext cx="77236" cy="39726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41" extrusionOk="0">
                    <a:moveTo>
                      <a:pt x="663" y="1"/>
                    </a:moveTo>
                    <a:lnTo>
                      <a:pt x="1" y="35"/>
                    </a:lnTo>
                    <a:lnTo>
                      <a:pt x="9" y="340"/>
                    </a:lnTo>
                    <a:lnTo>
                      <a:pt x="663" y="31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67">
                <a:extLst>
                  <a:ext uri="{FF2B5EF4-FFF2-40B4-BE49-F238E27FC236}">
                    <a16:creationId xmlns:a16="http://schemas.microsoft.com/office/drawing/2014/main" id="{4A0CD1C8-CBCD-8C68-9EEB-C2A7A97B947C}"/>
                  </a:ext>
                </a:extLst>
              </p:cNvPr>
              <p:cNvSpPr/>
              <p:nvPr/>
            </p:nvSpPr>
            <p:spPr>
              <a:xfrm>
                <a:off x="-1294235" y="2185503"/>
                <a:ext cx="147366" cy="34704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979" extrusionOk="0">
                    <a:moveTo>
                      <a:pt x="111" y="1"/>
                    </a:moveTo>
                    <a:lnTo>
                      <a:pt x="0" y="2978"/>
                    </a:lnTo>
                    <a:lnTo>
                      <a:pt x="1264" y="2978"/>
                    </a:lnTo>
                    <a:lnTo>
                      <a:pt x="1154" y="8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67">
                <a:extLst>
                  <a:ext uri="{FF2B5EF4-FFF2-40B4-BE49-F238E27FC236}">
                    <a16:creationId xmlns:a16="http://schemas.microsoft.com/office/drawing/2014/main" id="{7CAB4DA9-E5C5-3A11-D7A4-664F5DAA5462}"/>
                  </a:ext>
                </a:extLst>
              </p:cNvPr>
              <p:cNvSpPr/>
              <p:nvPr/>
            </p:nvSpPr>
            <p:spPr>
              <a:xfrm>
                <a:off x="-693360" y="2130167"/>
                <a:ext cx="98904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454" extrusionOk="0">
                    <a:moveTo>
                      <a:pt x="0" y="1"/>
                    </a:moveTo>
                    <a:lnTo>
                      <a:pt x="26" y="3453"/>
                    </a:lnTo>
                    <a:lnTo>
                      <a:pt x="848" y="3453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67">
                <a:extLst>
                  <a:ext uri="{FF2B5EF4-FFF2-40B4-BE49-F238E27FC236}">
                    <a16:creationId xmlns:a16="http://schemas.microsoft.com/office/drawing/2014/main" id="{DE12AC9F-977A-9862-9CFF-59BB06CEDC45}"/>
                  </a:ext>
                </a:extLst>
              </p:cNvPr>
              <p:cNvSpPr/>
              <p:nvPr/>
            </p:nvSpPr>
            <p:spPr>
              <a:xfrm>
                <a:off x="-584671" y="2130167"/>
                <a:ext cx="150279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54" extrusionOk="0">
                    <a:moveTo>
                      <a:pt x="0" y="1"/>
                    </a:moveTo>
                    <a:lnTo>
                      <a:pt x="51" y="3453"/>
                    </a:lnTo>
                    <a:lnTo>
                      <a:pt x="1290" y="3453"/>
                    </a:ln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67">
                <a:extLst>
                  <a:ext uri="{FF2B5EF4-FFF2-40B4-BE49-F238E27FC236}">
                    <a16:creationId xmlns:a16="http://schemas.microsoft.com/office/drawing/2014/main" id="{5D1343BA-1AE9-A83F-70E8-20F2A2CE750B}"/>
                  </a:ext>
                </a:extLst>
              </p:cNvPr>
              <p:cNvSpPr/>
              <p:nvPr/>
            </p:nvSpPr>
            <p:spPr>
              <a:xfrm>
                <a:off x="-834667" y="2163835"/>
                <a:ext cx="131523" cy="36871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165" extrusionOk="0">
                    <a:moveTo>
                      <a:pt x="0" y="0"/>
                    </a:moveTo>
                    <a:lnTo>
                      <a:pt x="34" y="3164"/>
                    </a:lnTo>
                    <a:lnTo>
                      <a:pt x="1128" y="3164"/>
                    </a:lnTo>
                    <a:lnTo>
                      <a:pt x="1009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67">
                <a:extLst>
                  <a:ext uri="{FF2B5EF4-FFF2-40B4-BE49-F238E27FC236}">
                    <a16:creationId xmlns:a16="http://schemas.microsoft.com/office/drawing/2014/main" id="{4828B309-D817-7A97-3F42-741AE1E97524}"/>
                  </a:ext>
                </a:extLst>
              </p:cNvPr>
              <p:cNvSpPr/>
              <p:nvPr/>
            </p:nvSpPr>
            <p:spPr>
              <a:xfrm>
                <a:off x="-915747" y="2158825"/>
                <a:ext cx="65354" cy="37372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208" extrusionOk="0">
                    <a:moveTo>
                      <a:pt x="0" y="1"/>
                    </a:moveTo>
                    <a:lnTo>
                      <a:pt x="26" y="3207"/>
                    </a:lnTo>
                    <a:lnTo>
                      <a:pt x="560" y="3207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67">
                <a:extLst>
                  <a:ext uri="{FF2B5EF4-FFF2-40B4-BE49-F238E27FC236}">
                    <a16:creationId xmlns:a16="http://schemas.microsoft.com/office/drawing/2014/main" id="{8FE0DD7C-15C6-99F0-C68A-9F5DD2277A70}"/>
                  </a:ext>
                </a:extLst>
              </p:cNvPr>
              <p:cNvSpPr/>
              <p:nvPr/>
            </p:nvSpPr>
            <p:spPr>
              <a:xfrm>
                <a:off x="-1146987" y="2279400"/>
                <a:ext cx="123601" cy="25314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173" extrusionOk="0">
                    <a:moveTo>
                      <a:pt x="0" y="1"/>
                    </a:moveTo>
                    <a:lnTo>
                      <a:pt x="111" y="2172"/>
                    </a:lnTo>
                    <a:lnTo>
                      <a:pt x="1061" y="2172"/>
                    </a:lnTo>
                    <a:lnTo>
                      <a:pt x="10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67">
                <a:extLst>
                  <a:ext uri="{FF2B5EF4-FFF2-40B4-BE49-F238E27FC236}">
                    <a16:creationId xmlns:a16="http://schemas.microsoft.com/office/drawing/2014/main" id="{CBE3A836-5D56-B089-52BE-172076917FB3}"/>
                  </a:ext>
                </a:extLst>
              </p:cNvPr>
              <p:cNvSpPr/>
              <p:nvPr/>
            </p:nvSpPr>
            <p:spPr>
              <a:xfrm>
                <a:off x="-1007660" y="2188532"/>
                <a:ext cx="86090" cy="34401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953" extrusionOk="0">
                    <a:moveTo>
                      <a:pt x="0" y="0"/>
                    </a:moveTo>
                    <a:lnTo>
                      <a:pt x="26" y="2952"/>
                    </a:lnTo>
                    <a:lnTo>
                      <a:pt x="739" y="2952"/>
                    </a:lnTo>
                    <a:lnTo>
                      <a:pt x="662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67">
                <a:extLst>
                  <a:ext uri="{FF2B5EF4-FFF2-40B4-BE49-F238E27FC236}">
                    <a16:creationId xmlns:a16="http://schemas.microsoft.com/office/drawing/2014/main" id="{3A04C535-1412-5FEB-347E-70DFF327708E}"/>
                  </a:ext>
                </a:extLst>
              </p:cNvPr>
              <p:cNvSpPr/>
              <p:nvPr/>
            </p:nvSpPr>
            <p:spPr>
              <a:xfrm>
                <a:off x="-671692" y="2496784"/>
                <a:ext cx="60461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96" extrusionOk="0">
                    <a:moveTo>
                      <a:pt x="1" y="1"/>
                    </a:moveTo>
                    <a:lnTo>
                      <a:pt x="1" y="196"/>
                    </a:lnTo>
                    <a:lnTo>
                      <a:pt x="518" y="196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67">
                <a:extLst>
                  <a:ext uri="{FF2B5EF4-FFF2-40B4-BE49-F238E27FC236}">
                    <a16:creationId xmlns:a16="http://schemas.microsoft.com/office/drawing/2014/main" id="{96D7367C-B6D8-91B0-401F-88CB9AA211AE}"/>
                  </a:ext>
                </a:extLst>
              </p:cNvPr>
              <p:cNvSpPr/>
              <p:nvPr/>
            </p:nvSpPr>
            <p:spPr>
              <a:xfrm>
                <a:off x="-672624" y="2457291"/>
                <a:ext cx="60344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518" y="20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7">
                <a:extLst>
                  <a:ext uri="{FF2B5EF4-FFF2-40B4-BE49-F238E27FC236}">
                    <a16:creationId xmlns:a16="http://schemas.microsoft.com/office/drawing/2014/main" id="{42DF1BA3-E67C-A3DD-810F-6843B166A42F}"/>
                  </a:ext>
                </a:extLst>
              </p:cNvPr>
              <p:cNvSpPr/>
              <p:nvPr/>
            </p:nvSpPr>
            <p:spPr>
              <a:xfrm>
                <a:off x="-801117" y="2484901"/>
                <a:ext cx="67334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4" extrusionOk="0">
                    <a:moveTo>
                      <a:pt x="0" y="1"/>
                    </a:moveTo>
                    <a:lnTo>
                      <a:pt x="9" y="264"/>
                    </a:lnTo>
                    <a:lnTo>
                      <a:pt x="577" y="264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7">
                <a:extLst>
                  <a:ext uri="{FF2B5EF4-FFF2-40B4-BE49-F238E27FC236}">
                    <a16:creationId xmlns:a16="http://schemas.microsoft.com/office/drawing/2014/main" id="{FA7D4DAD-2EE4-6A15-72D7-D49C999C2883}"/>
                  </a:ext>
                </a:extLst>
              </p:cNvPr>
              <p:cNvSpPr/>
              <p:nvPr/>
            </p:nvSpPr>
            <p:spPr>
              <a:xfrm>
                <a:off x="-904913" y="2501793"/>
                <a:ext cx="40657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3" extrusionOk="0">
                    <a:moveTo>
                      <a:pt x="1" y="0"/>
                    </a:moveTo>
                    <a:lnTo>
                      <a:pt x="1" y="153"/>
                    </a:lnTo>
                    <a:lnTo>
                      <a:pt x="349" y="15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67">
                <a:extLst>
                  <a:ext uri="{FF2B5EF4-FFF2-40B4-BE49-F238E27FC236}">
                    <a16:creationId xmlns:a16="http://schemas.microsoft.com/office/drawing/2014/main" id="{FFB24D08-4B3D-2F9A-A9A6-F4BE146102A6}"/>
                  </a:ext>
                </a:extLst>
              </p:cNvPr>
              <p:cNvSpPr/>
              <p:nvPr/>
            </p:nvSpPr>
            <p:spPr>
              <a:xfrm>
                <a:off x="-991817" y="2475115"/>
                <a:ext cx="47530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5" extrusionOk="0">
                    <a:moveTo>
                      <a:pt x="0" y="0"/>
                    </a:moveTo>
                    <a:lnTo>
                      <a:pt x="9" y="365"/>
                    </a:lnTo>
                    <a:lnTo>
                      <a:pt x="407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67">
                <a:extLst>
                  <a:ext uri="{FF2B5EF4-FFF2-40B4-BE49-F238E27FC236}">
                    <a16:creationId xmlns:a16="http://schemas.microsoft.com/office/drawing/2014/main" id="{551252A7-2AB6-C6CF-61FC-2E8B6B671305}"/>
                  </a:ext>
                </a:extLst>
              </p:cNvPr>
              <p:cNvSpPr/>
              <p:nvPr/>
            </p:nvSpPr>
            <p:spPr>
              <a:xfrm>
                <a:off x="-1256724" y="2204259"/>
                <a:ext cx="5743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2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493" y="332"/>
                    </a:lnTo>
                    <a:lnTo>
                      <a:pt x="484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67">
                <a:extLst>
                  <a:ext uri="{FF2B5EF4-FFF2-40B4-BE49-F238E27FC236}">
                    <a16:creationId xmlns:a16="http://schemas.microsoft.com/office/drawing/2014/main" id="{F774C016-14B7-B017-7E66-94A7EEA3759A}"/>
                  </a:ext>
                </a:extLst>
              </p:cNvPr>
              <p:cNvSpPr/>
              <p:nvPr/>
            </p:nvSpPr>
            <p:spPr>
              <a:xfrm>
                <a:off x="-565916" y="2481989"/>
                <a:ext cx="111719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32" extrusionOk="0">
                    <a:moveTo>
                      <a:pt x="0" y="1"/>
                    </a:moveTo>
                    <a:lnTo>
                      <a:pt x="9" y="314"/>
                    </a:lnTo>
                    <a:lnTo>
                      <a:pt x="959" y="331"/>
                    </a:lnTo>
                    <a:lnTo>
                      <a:pt x="942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67">
                <a:extLst>
                  <a:ext uri="{FF2B5EF4-FFF2-40B4-BE49-F238E27FC236}">
                    <a16:creationId xmlns:a16="http://schemas.microsoft.com/office/drawing/2014/main" id="{C164417E-FF66-E7BC-43DD-E053F9713FE0}"/>
                  </a:ext>
                </a:extLst>
              </p:cNvPr>
              <p:cNvSpPr/>
              <p:nvPr/>
            </p:nvSpPr>
            <p:spPr>
              <a:xfrm>
                <a:off x="-1126251" y="2494803"/>
                <a:ext cx="85158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6" extrusionOk="0">
                    <a:moveTo>
                      <a:pt x="1" y="1"/>
                    </a:moveTo>
                    <a:lnTo>
                      <a:pt x="9" y="196"/>
                    </a:lnTo>
                    <a:lnTo>
                      <a:pt x="730" y="196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8" name="Google Shape;3258;p67">
              <a:extLst>
                <a:ext uri="{FF2B5EF4-FFF2-40B4-BE49-F238E27FC236}">
                  <a16:creationId xmlns:a16="http://schemas.microsoft.com/office/drawing/2014/main" id="{7BFBA878-DA61-8470-0EBE-2B2A0CE6E054}"/>
                </a:ext>
              </a:extLst>
            </p:cNvPr>
            <p:cNvGrpSpPr/>
            <p:nvPr/>
          </p:nvGrpSpPr>
          <p:grpSpPr>
            <a:xfrm>
              <a:off x="4505023" y="1645546"/>
              <a:ext cx="2154411" cy="880131"/>
              <a:chOff x="-2184318" y="2154918"/>
              <a:chExt cx="863803" cy="352871"/>
            </a:xfrm>
          </p:grpSpPr>
          <p:sp>
            <p:nvSpPr>
              <p:cNvPr id="3259" name="Google Shape;3259;p67">
                <a:extLst>
                  <a:ext uri="{FF2B5EF4-FFF2-40B4-BE49-F238E27FC236}">
                    <a16:creationId xmlns:a16="http://schemas.microsoft.com/office/drawing/2014/main" id="{7B576E80-6B4B-9929-F996-AB630AA17D96}"/>
                  </a:ext>
                </a:extLst>
              </p:cNvPr>
              <p:cNvSpPr/>
              <p:nvPr/>
            </p:nvSpPr>
            <p:spPr>
              <a:xfrm>
                <a:off x="-2184318" y="2154918"/>
                <a:ext cx="150279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029" extrusionOk="0">
                    <a:moveTo>
                      <a:pt x="0" y="0"/>
                    </a:moveTo>
                    <a:lnTo>
                      <a:pt x="51" y="3028"/>
                    </a:lnTo>
                    <a:lnTo>
                      <a:pt x="1289" y="3028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67">
                <a:extLst>
                  <a:ext uri="{FF2B5EF4-FFF2-40B4-BE49-F238E27FC236}">
                    <a16:creationId xmlns:a16="http://schemas.microsoft.com/office/drawing/2014/main" id="{7FB3B37A-44E1-7A6E-3544-18F354EAD6DC}"/>
                  </a:ext>
                </a:extLst>
              </p:cNvPr>
              <p:cNvSpPr/>
              <p:nvPr/>
            </p:nvSpPr>
            <p:spPr>
              <a:xfrm>
                <a:off x="-1419535" y="2154918"/>
                <a:ext cx="99021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029" extrusionOk="0">
                    <a:moveTo>
                      <a:pt x="1" y="0"/>
                    </a:moveTo>
                    <a:lnTo>
                      <a:pt x="35" y="3028"/>
                    </a:lnTo>
                    <a:lnTo>
                      <a:pt x="849" y="302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67">
                <a:extLst>
                  <a:ext uri="{FF2B5EF4-FFF2-40B4-BE49-F238E27FC236}">
                    <a16:creationId xmlns:a16="http://schemas.microsoft.com/office/drawing/2014/main" id="{78A65D55-0086-DB60-81BA-C03DBC4125C2}"/>
                  </a:ext>
                </a:extLst>
              </p:cNvPr>
              <p:cNvSpPr/>
              <p:nvPr/>
            </p:nvSpPr>
            <p:spPr>
              <a:xfrm>
                <a:off x="-2018314" y="2154918"/>
                <a:ext cx="131523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029" extrusionOk="0">
                    <a:moveTo>
                      <a:pt x="34" y="0"/>
                    </a:moveTo>
                    <a:lnTo>
                      <a:pt x="0" y="3028"/>
                    </a:lnTo>
                    <a:lnTo>
                      <a:pt x="1018" y="3028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67">
                <a:extLst>
                  <a:ext uri="{FF2B5EF4-FFF2-40B4-BE49-F238E27FC236}">
                    <a16:creationId xmlns:a16="http://schemas.microsoft.com/office/drawing/2014/main" id="{BBE3A13E-BCBF-F5C5-6CAE-6E8640E803D7}"/>
                  </a:ext>
                </a:extLst>
              </p:cNvPr>
              <p:cNvSpPr/>
              <p:nvPr/>
            </p:nvSpPr>
            <p:spPr>
              <a:xfrm>
                <a:off x="-1662542" y="2252660"/>
                <a:ext cx="94943" cy="25513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190" extrusionOk="0">
                    <a:moveTo>
                      <a:pt x="42" y="1"/>
                    </a:moveTo>
                    <a:lnTo>
                      <a:pt x="0" y="2189"/>
                    </a:lnTo>
                    <a:lnTo>
                      <a:pt x="814" y="2189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67">
                <a:extLst>
                  <a:ext uri="{FF2B5EF4-FFF2-40B4-BE49-F238E27FC236}">
                    <a16:creationId xmlns:a16="http://schemas.microsoft.com/office/drawing/2014/main" id="{2F01C21F-6505-37CA-EE38-B623E3B40191}"/>
                  </a:ext>
                </a:extLst>
              </p:cNvPr>
              <p:cNvSpPr/>
              <p:nvPr/>
            </p:nvSpPr>
            <p:spPr>
              <a:xfrm>
                <a:off x="-1753523" y="2154918"/>
                <a:ext cx="77236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029" extrusionOk="0">
                    <a:moveTo>
                      <a:pt x="1" y="0"/>
                    </a:moveTo>
                    <a:lnTo>
                      <a:pt x="68" y="3028"/>
                    </a:lnTo>
                    <a:lnTo>
                      <a:pt x="662" y="30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67">
                <a:extLst>
                  <a:ext uri="{FF2B5EF4-FFF2-40B4-BE49-F238E27FC236}">
                    <a16:creationId xmlns:a16="http://schemas.microsoft.com/office/drawing/2014/main" id="{8C19DCDF-A5C4-6E76-A3F4-07D18C4CF8D0}"/>
                  </a:ext>
                </a:extLst>
              </p:cNvPr>
              <p:cNvSpPr/>
              <p:nvPr/>
            </p:nvSpPr>
            <p:spPr>
              <a:xfrm>
                <a:off x="-1886909" y="2189402"/>
                <a:ext cx="127562" cy="31838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733" extrusionOk="0">
                    <a:moveTo>
                      <a:pt x="94" y="1"/>
                    </a:moveTo>
                    <a:lnTo>
                      <a:pt x="0" y="2732"/>
                    </a:lnTo>
                    <a:lnTo>
                      <a:pt x="1095" y="2732"/>
                    </a:lnTo>
                    <a:lnTo>
                      <a:pt x="993" y="77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7">
                <a:extLst>
                  <a:ext uri="{FF2B5EF4-FFF2-40B4-BE49-F238E27FC236}">
                    <a16:creationId xmlns:a16="http://schemas.microsoft.com/office/drawing/2014/main" id="{9A98D7C5-3B02-5F3A-537E-2870C78851B8}"/>
                  </a:ext>
                </a:extLst>
              </p:cNvPr>
              <p:cNvSpPr/>
              <p:nvPr/>
            </p:nvSpPr>
            <p:spPr>
              <a:xfrm>
                <a:off x="-1560842" y="2183577"/>
                <a:ext cx="131639" cy="3242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783" extrusionOk="0">
                    <a:moveTo>
                      <a:pt x="1" y="0"/>
                    </a:moveTo>
                    <a:lnTo>
                      <a:pt x="35" y="2782"/>
                    </a:lnTo>
                    <a:lnTo>
                      <a:pt x="1129" y="2782"/>
                    </a:lnTo>
                    <a:lnTo>
                      <a:pt x="1010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7">
                <a:extLst>
                  <a:ext uri="{FF2B5EF4-FFF2-40B4-BE49-F238E27FC236}">
                    <a16:creationId xmlns:a16="http://schemas.microsoft.com/office/drawing/2014/main" id="{9DF4AC05-41FB-5074-86F8-5B73D9129621}"/>
                  </a:ext>
                </a:extLst>
              </p:cNvPr>
              <p:cNvSpPr/>
              <p:nvPr/>
            </p:nvSpPr>
            <p:spPr>
              <a:xfrm>
                <a:off x="-2000607" y="2469111"/>
                <a:ext cx="78168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5" extrusionOk="0">
                    <a:moveTo>
                      <a:pt x="1" y="1"/>
                    </a:moveTo>
                    <a:lnTo>
                      <a:pt x="1" y="204"/>
                    </a:lnTo>
                    <a:lnTo>
                      <a:pt x="663" y="204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7">
                <a:extLst>
                  <a:ext uri="{FF2B5EF4-FFF2-40B4-BE49-F238E27FC236}">
                    <a16:creationId xmlns:a16="http://schemas.microsoft.com/office/drawing/2014/main" id="{C3AAD763-9C20-B20D-A172-50C0726EA2C6}"/>
                  </a:ext>
                </a:extLst>
              </p:cNvPr>
              <p:cNvSpPr/>
              <p:nvPr/>
            </p:nvSpPr>
            <p:spPr>
              <a:xfrm>
                <a:off x="-1999558" y="2429619"/>
                <a:ext cx="78168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4" extrusionOk="0">
                    <a:moveTo>
                      <a:pt x="9" y="0"/>
                    </a:moveTo>
                    <a:lnTo>
                      <a:pt x="0" y="204"/>
                    </a:lnTo>
                    <a:lnTo>
                      <a:pt x="670" y="204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7">
                <a:extLst>
                  <a:ext uri="{FF2B5EF4-FFF2-40B4-BE49-F238E27FC236}">
                    <a16:creationId xmlns:a16="http://schemas.microsoft.com/office/drawing/2014/main" id="{BDC669EC-54A3-AAE8-E3E0-3F2AA0105A51}"/>
                  </a:ext>
                </a:extLst>
              </p:cNvPr>
              <p:cNvSpPr/>
              <p:nvPr/>
            </p:nvSpPr>
            <p:spPr>
              <a:xfrm>
                <a:off x="-1862212" y="2459209"/>
                <a:ext cx="76188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64" extrusionOk="0">
                    <a:moveTo>
                      <a:pt x="9" y="1"/>
                    </a:moveTo>
                    <a:lnTo>
                      <a:pt x="0" y="264"/>
                    </a:lnTo>
                    <a:lnTo>
                      <a:pt x="645" y="26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7">
                <a:extLst>
                  <a:ext uri="{FF2B5EF4-FFF2-40B4-BE49-F238E27FC236}">
                    <a16:creationId xmlns:a16="http://schemas.microsoft.com/office/drawing/2014/main" id="{3428D442-996F-9ECF-C987-3844788C62FF}"/>
                  </a:ext>
                </a:extLst>
              </p:cNvPr>
              <p:cNvSpPr/>
              <p:nvPr/>
            </p:nvSpPr>
            <p:spPr>
              <a:xfrm>
                <a:off x="-2006548" y="2169713"/>
                <a:ext cx="87138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747" y="178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7">
                <a:extLst>
                  <a:ext uri="{FF2B5EF4-FFF2-40B4-BE49-F238E27FC236}">
                    <a16:creationId xmlns:a16="http://schemas.microsoft.com/office/drawing/2014/main" id="{1CAE4F59-572E-8B8C-9894-29027D0A30FC}"/>
                  </a:ext>
                </a:extLst>
              </p:cNvPr>
              <p:cNvSpPr/>
              <p:nvPr/>
            </p:nvSpPr>
            <p:spPr>
              <a:xfrm>
                <a:off x="-1644834" y="2473072"/>
                <a:ext cx="58480" cy="188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62" extrusionOk="0">
                    <a:moveTo>
                      <a:pt x="9" y="1"/>
                    </a:moveTo>
                    <a:lnTo>
                      <a:pt x="1" y="162"/>
                    </a:lnTo>
                    <a:lnTo>
                      <a:pt x="493" y="162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7">
                <a:extLst>
                  <a:ext uri="{FF2B5EF4-FFF2-40B4-BE49-F238E27FC236}">
                    <a16:creationId xmlns:a16="http://schemas.microsoft.com/office/drawing/2014/main" id="{4768BD9A-9933-C4A2-DFC8-944521BF9E13}"/>
                  </a:ext>
                </a:extLst>
              </p:cNvPr>
              <p:cNvSpPr/>
              <p:nvPr/>
            </p:nvSpPr>
            <p:spPr>
              <a:xfrm>
                <a:off x="-1732787" y="2452336"/>
                <a:ext cx="46598" cy="4461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83" extrusionOk="0">
                    <a:moveTo>
                      <a:pt x="399" y="0"/>
                    </a:moveTo>
                    <a:lnTo>
                      <a:pt x="1" y="17"/>
                    </a:lnTo>
                    <a:lnTo>
                      <a:pt x="1" y="382"/>
                    </a:lnTo>
                    <a:lnTo>
                      <a:pt x="399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7">
                <a:extLst>
                  <a:ext uri="{FF2B5EF4-FFF2-40B4-BE49-F238E27FC236}">
                    <a16:creationId xmlns:a16="http://schemas.microsoft.com/office/drawing/2014/main" id="{C1FA0CBA-FE63-C72E-9A3A-643256F4A493}"/>
                  </a:ext>
                </a:extLst>
              </p:cNvPr>
              <p:cNvSpPr/>
              <p:nvPr/>
            </p:nvSpPr>
            <p:spPr>
              <a:xfrm>
                <a:off x="-1533117" y="2202333"/>
                <a:ext cx="68266" cy="3669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15" extrusionOk="0">
                    <a:moveTo>
                      <a:pt x="9" y="0"/>
                    </a:moveTo>
                    <a:lnTo>
                      <a:pt x="0" y="314"/>
                    </a:lnTo>
                    <a:lnTo>
                      <a:pt x="586" y="314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7">
                <a:extLst>
                  <a:ext uri="{FF2B5EF4-FFF2-40B4-BE49-F238E27FC236}">
                    <a16:creationId xmlns:a16="http://schemas.microsoft.com/office/drawing/2014/main" id="{135E73D0-7602-9CD9-7B78-0C3100EDC5B6}"/>
                  </a:ext>
                </a:extLst>
              </p:cNvPr>
              <p:cNvSpPr/>
              <p:nvPr/>
            </p:nvSpPr>
            <p:spPr>
              <a:xfrm>
                <a:off x="-1412546" y="2173674"/>
                <a:ext cx="5545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32" extrusionOk="0">
                    <a:moveTo>
                      <a:pt x="9" y="0"/>
                    </a:moveTo>
                    <a:lnTo>
                      <a:pt x="0" y="306"/>
                    </a:lnTo>
                    <a:lnTo>
                      <a:pt x="467" y="331"/>
                    </a:lnTo>
                    <a:lnTo>
                      <a:pt x="475" y="1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7">
                <a:extLst>
                  <a:ext uri="{FF2B5EF4-FFF2-40B4-BE49-F238E27FC236}">
                    <a16:creationId xmlns:a16="http://schemas.microsoft.com/office/drawing/2014/main" id="{CC844D91-DC2E-B115-D02E-67C90E01A192}"/>
                  </a:ext>
                </a:extLst>
              </p:cNvPr>
              <p:cNvSpPr/>
              <p:nvPr/>
            </p:nvSpPr>
            <p:spPr>
              <a:xfrm>
                <a:off x="-2153796" y="2449307"/>
                <a:ext cx="683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32" extrusionOk="0">
                    <a:moveTo>
                      <a:pt x="586" y="1"/>
                    </a:moveTo>
                    <a:lnTo>
                      <a:pt x="9" y="26"/>
                    </a:lnTo>
                    <a:lnTo>
                      <a:pt x="1" y="332"/>
                    </a:lnTo>
                    <a:lnTo>
                      <a:pt x="578" y="306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67">
                <a:extLst>
                  <a:ext uri="{FF2B5EF4-FFF2-40B4-BE49-F238E27FC236}">
                    <a16:creationId xmlns:a16="http://schemas.microsoft.com/office/drawing/2014/main" id="{6274B67D-D60C-E0F9-0989-CE27129354F8}"/>
                  </a:ext>
                </a:extLst>
              </p:cNvPr>
              <p:cNvSpPr/>
              <p:nvPr/>
            </p:nvSpPr>
            <p:spPr>
              <a:xfrm>
                <a:off x="-2172552" y="2174606"/>
                <a:ext cx="87138" cy="377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24" extrusionOk="0">
                    <a:moveTo>
                      <a:pt x="747" y="1"/>
                    </a:moveTo>
                    <a:lnTo>
                      <a:pt x="9" y="18"/>
                    </a:lnTo>
                    <a:lnTo>
                      <a:pt x="1" y="323"/>
                    </a:lnTo>
                    <a:lnTo>
                      <a:pt x="739" y="315"/>
                    </a:lnTo>
                    <a:lnTo>
                      <a:pt x="7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67">
                <a:extLst>
                  <a:ext uri="{FF2B5EF4-FFF2-40B4-BE49-F238E27FC236}">
                    <a16:creationId xmlns:a16="http://schemas.microsoft.com/office/drawing/2014/main" id="{90EDA4CC-B832-DE4C-3DA9-F0D094A36F94}"/>
                  </a:ext>
                </a:extLst>
              </p:cNvPr>
              <p:cNvSpPr/>
              <p:nvPr/>
            </p:nvSpPr>
            <p:spPr>
              <a:xfrm>
                <a:off x="-1542087" y="2466199"/>
                <a:ext cx="90051" cy="2772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38" extrusionOk="0">
                    <a:moveTo>
                      <a:pt x="1" y="0"/>
                    </a:moveTo>
                    <a:lnTo>
                      <a:pt x="18" y="238"/>
                    </a:lnTo>
                    <a:lnTo>
                      <a:pt x="773" y="238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67">
                <a:extLst>
                  <a:ext uri="{FF2B5EF4-FFF2-40B4-BE49-F238E27FC236}">
                    <a16:creationId xmlns:a16="http://schemas.microsoft.com/office/drawing/2014/main" id="{ACD58578-AF50-8188-A368-45353B90DAF7}"/>
                  </a:ext>
                </a:extLst>
              </p:cNvPr>
              <p:cNvSpPr/>
              <p:nvPr/>
            </p:nvSpPr>
            <p:spPr>
              <a:xfrm>
                <a:off x="-1407653" y="2425658"/>
                <a:ext cx="68266" cy="732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29" extrusionOk="0">
                    <a:moveTo>
                      <a:pt x="1" y="0"/>
                    </a:moveTo>
                    <a:lnTo>
                      <a:pt x="9" y="628"/>
                    </a:lnTo>
                    <a:lnTo>
                      <a:pt x="586" y="62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8" name="Google Shape;3278;p67">
            <a:extLst>
              <a:ext uri="{FF2B5EF4-FFF2-40B4-BE49-F238E27FC236}">
                <a16:creationId xmlns:a16="http://schemas.microsoft.com/office/drawing/2014/main" id="{B8F52B4D-41AA-4619-3401-6CFA4652090D}"/>
              </a:ext>
            </a:extLst>
          </p:cNvPr>
          <p:cNvGrpSpPr/>
          <p:nvPr/>
        </p:nvGrpSpPr>
        <p:grpSpPr>
          <a:xfrm rot="-1153778" flipH="1">
            <a:off x="3191442" y="2774232"/>
            <a:ext cx="538729" cy="319886"/>
            <a:chOff x="-1074225" y="4512538"/>
            <a:chExt cx="714950" cy="378500"/>
          </a:xfrm>
        </p:grpSpPr>
        <p:sp>
          <p:nvSpPr>
            <p:cNvPr id="3279" name="Google Shape;3279;p67">
              <a:extLst>
                <a:ext uri="{FF2B5EF4-FFF2-40B4-BE49-F238E27FC236}">
                  <a16:creationId xmlns:a16="http://schemas.microsoft.com/office/drawing/2014/main" id="{3CDA793C-E741-E5E9-4300-355E3151A87B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7">
              <a:extLst>
                <a:ext uri="{FF2B5EF4-FFF2-40B4-BE49-F238E27FC236}">
                  <a16:creationId xmlns:a16="http://schemas.microsoft.com/office/drawing/2014/main" id="{C05054DE-BA48-2E25-CC78-801B3580866B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7">
              <a:extLst>
                <a:ext uri="{FF2B5EF4-FFF2-40B4-BE49-F238E27FC236}">
                  <a16:creationId xmlns:a16="http://schemas.microsoft.com/office/drawing/2014/main" id="{79501259-7F87-6A76-503B-F7B8464F1E25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7">
              <a:extLst>
                <a:ext uri="{FF2B5EF4-FFF2-40B4-BE49-F238E27FC236}">
                  <a16:creationId xmlns:a16="http://schemas.microsoft.com/office/drawing/2014/main" id="{BBD8665D-6D9B-7885-3A61-D439940D1397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7">
              <a:extLst>
                <a:ext uri="{FF2B5EF4-FFF2-40B4-BE49-F238E27FC236}">
                  <a16:creationId xmlns:a16="http://schemas.microsoft.com/office/drawing/2014/main" id="{534D8153-3277-C4CB-6010-76B8A7DD4C66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7">
              <a:extLst>
                <a:ext uri="{FF2B5EF4-FFF2-40B4-BE49-F238E27FC236}">
                  <a16:creationId xmlns:a16="http://schemas.microsoft.com/office/drawing/2014/main" id="{71077751-E11A-FC62-193E-D9578D2028DD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7">
              <a:extLst>
                <a:ext uri="{FF2B5EF4-FFF2-40B4-BE49-F238E27FC236}">
                  <a16:creationId xmlns:a16="http://schemas.microsoft.com/office/drawing/2014/main" id="{EF6BA8ED-024B-C997-0AE1-450FDD27112F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7">
              <a:extLst>
                <a:ext uri="{FF2B5EF4-FFF2-40B4-BE49-F238E27FC236}">
                  <a16:creationId xmlns:a16="http://schemas.microsoft.com/office/drawing/2014/main" id="{6F4E8528-204D-CC01-4903-E4228FA64102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7">
              <a:extLst>
                <a:ext uri="{FF2B5EF4-FFF2-40B4-BE49-F238E27FC236}">
                  <a16:creationId xmlns:a16="http://schemas.microsoft.com/office/drawing/2014/main" id="{D6A36BA8-58FD-F7AC-2674-893F5C630BFD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7">
              <a:extLst>
                <a:ext uri="{FF2B5EF4-FFF2-40B4-BE49-F238E27FC236}">
                  <a16:creationId xmlns:a16="http://schemas.microsoft.com/office/drawing/2014/main" id="{057768E3-5993-7DEC-4A1D-E50C62CE4A06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7">
              <a:extLst>
                <a:ext uri="{FF2B5EF4-FFF2-40B4-BE49-F238E27FC236}">
                  <a16:creationId xmlns:a16="http://schemas.microsoft.com/office/drawing/2014/main" id="{4B35F107-2D0D-BD55-5C57-6683FBDFF0BF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196;p67">
            <a:extLst>
              <a:ext uri="{FF2B5EF4-FFF2-40B4-BE49-F238E27FC236}">
                <a16:creationId xmlns:a16="http://schemas.microsoft.com/office/drawing/2014/main" id="{14EE31FC-2D9D-68E3-D6EE-2AA841E291A1}"/>
              </a:ext>
            </a:extLst>
          </p:cNvPr>
          <p:cNvSpPr txBox="1">
            <a:spLocks/>
          </p:cNvSpPr>
          <p:nvPr/>
        </p:nvSpPr>
        <p:spPr>
          <a:xfrm>
            <a:off x="863297" y="1087230"/>
            <a:ext cx="3379200" cy="93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5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Giảng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viên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hướng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dẫn</a:t>
            </a:r>
            <a:r>
              <a:rPr lang="en-U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r>
              <a:rPr lang="en-US" sz="18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Th.S</a:t>
            </a:r>
            <a:r>
              <a:rPr lang="en-US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8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Trịnh</a:t>
            </a:r>
            <a:r>
              <a:rPr lang="en-US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Văn Chung</a:t>
            </a:r>
            <a:endParaRPr lang="en-US" sz="1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Google Shape;3196;p67">
            <a:extLst>
              <a:ext uri="{FF2B5EF4-FFF2-40B4-BE49-F238E27FC236}">
                <a16:creationId xmlns:a16="http://schemas.microsoft.com/office/drawing/2014/main" id="{C5E1D23E-7B3D-DF42-D511-539B6AB75F4F}"/>
              </a:ext>
            </a:extLst>
          </p:cNvPr>
          <p:cNvSpPr txBox="1">
            <a:spLocks/>
          </p:cNvSpPr>
          <p:nvPr/>
        </p:nvSpPr>
        <p:spPr>
          <a:xfrm>
            <a:off x="879174" y="2302943"/>
            <a:ext cx="2015304" cy="93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5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Sinh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viên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thực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hiện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r>
              <a:rPr lang="en-US" sz="1800" b="1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Đinh</a:t>
            </a:r>
            <a:r>
              <a:rPr lang="en-US" sz="18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800" b="1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Tiến</a:t>
            </a:r>
            <a:r>
              <a:rPr lang="en-US" sz="18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800" b="1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Lực</a:t>
            </a:r>
            <a:endParaRPr lang="en-US" sz="18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Google Shape;3197;p67">
            <a:extLst>
              <a:ext uri="{FF2B5EF4-FFF2-40B4-BE49-F238E27FC236}">
                <a16:creationId xmlns:a16="http://schemas.microsoft.com/office/drawing/2014/main" id="{728B3FF6-7532-D46C-1FA4-21BA0AB1101B}"/>
              </a:ext>
            </a:extLst>
          </p:cNvPr>
          <p:cNvSpPr txBox="1">
            <a:spLocks/>
          </p:cNvSpPr>
          <p:nvPr/>
        </p:nvSpPr>
        <p:spPr>
          <a:xfrm>
            <a:off x="4322192" y="2394764"/>
            <a:ext cx="1458860" cy="7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Msv</a:t>
            </a:r>
            <a:r>
              <a: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2210900038</a:t>
            </a:r>
          </a:p>
        </p:txBody>
      </p:sp>
      <p:sp>
        <p:nvSpPr>
          <p:cNvPr id="5" name="Google Shape;3196;p67">
            <a:extLst>
              <a:ext uri="{FF2B5EF4-FFF2-40B4-BE49-F238E27FC236}">
                <a16:creationId xmlns:a16="http://schemas.microsoft.com/office/drawing/2014/main" id="{D1791E6A-E66C-ADE9-7C2D-2E576177AA01}"/>
              </a:ext>
            </a:extLst>
          </p:cNvPr>
          <p:cNvSpPr txBox="1">
            <a:spLocks/>
          </p:cNvSpPr>
          <p:nvPr/>
        </p:nvSpPr>
        <p:spPr>
          <a:xfrm>
            <a:off x="863297" y="3138097"/>
            <a:ext cx="1458860" cy="34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5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Khoa:</a:t>
            </a:r>
            <a:r>
              <a:rPr lang="en-US" sz="1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CNTT</a:t>
            </a:r>
            <a:endParaRPr lang="en-US" sz="14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Google Shape;3196;p67">
            <a:extLst>
              <a:ext uri="{FF2B5EF4-FFF2-40B4-BE49-F238E27FC236}">
                <a16:creationId xmlns:a16="http://schemas.microsoft.com/office/drawing/2014/main" id="{03FE2F6C-588D-5133-D78A-7D31F608DBCE}"/>
              </a:ext>
            </a:extLst>
          </p:cNvPr>
          <p:cNvSpPr txBox="1">
            <a:spLocks/>
          </p:cNvSpPr>
          <p:nvPr/>
        </p:nvSpPr>
        <p:spPr>
          <a:xfrm>
            <a:off x="859070" y="3625567"/>
            <a:ext cx="2793570" cy="34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5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TRường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Đại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Học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Nguyễn</a:t>
            </a:r>
            <a:r>
              <a:rPr lang="en-US" sz="1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14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Trãi</a:t>
            </a:r>
            <a:r>
              <a:rPr lang="en-US" sz="1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sz="14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3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58591142-8E56-1418-B077-A553143EB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E520E4B6-9695-168E-626E-051B01787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tin </a:t>
            </a:r>
            <a:r>
              <a:rPr lang="en-US" dirty="0" err="1"/>
              <a:t>tức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E82C8-B38E-975D-3653-CDFD7392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15" y="1199161"/>
            <a:ext cx="6955241" cy="34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111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C3254FAD-11D0-6FEF-00A2-E6E3CB74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00FD90F5-4BD6-637F-29D5-63523B8DD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69123-0EA5-730D-F453-F967B132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1144859"/>
            <a:ext cx="8222166" cy="35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589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C0A2FE01-45A2-FC93-843D-D606CDAA6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56B20B55-4933-28F6-D9C4-1D1FF53BC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3C146-0AEB-C941-22DF-7593F435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" y="1144859"/>
            <a:ext cx="8222166" cy="35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9050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FEAC4A18-2991-61ED-25D9-D4DFA54E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BF338B35-0AB6-2113-4048-99693BBB7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49D49-1911-C462-E7A0-C61A67E6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26" y="1107688"/>
            <a:ext cx="7198747" cy="31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748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8D01D205-A215-34AE-283E-B194F376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9E477AD7-707E-2666-A2D1-C729A1941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CB1C4-F35C-F546-A247-9B38F10A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63" y="1085386"/>
            <a:ext cx="7374673" cy="34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6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0B72EEC2-EB61-E569-4FF6-98D1F531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D6025E7C-C648-E5FD-B79B-C7FC26BA0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Trang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F2180-BFE9-ACA8-EF66-84A40A9F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89" y="1122557"/>
            <a:ext cx="7392821" cy="33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9079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>
          <a:extLst>
            <a:ext uri="{FF2B5EF4-FFF2-40B4-BE49-F238E27FC236}">
              <a16:creationId xmlns:a16="http://schemas.microsoft.com/office/drawing/2014/main" id="{D1CCF8E7-1BF0-4E11-F2F4-9D7CA711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>
            <a:extLst>
              <a:ext uri="{FF2B5EF4-FFF2-40B4-BE49-F238E27FC236}">
                <a16:creationId xmlns:a16="http://schemas.microsoft.com/office/drawing/2014/main" id="{291E2543-0B08-9F9C-D390-57D0FCF67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535C-2C13-217B-1CA2-720D79AA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8" y="1017700"/>
            <a:ext cx="7411844" cy="3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158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Trang chủ - trang quản trị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61B01-A56A-0E44-5FBE-F889AE33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25" y="1277895"/>
            <a:ext cx="7167950" cy="3402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>
          <a:extLst>
            <a:ext uri="{FF2B5EF4-FFF2-40B4-BE49-F238E27FC236}">
              <a16:creationId xmlns:a16="http://schemas.microsoft.com/office/drawing/2014/main" id="{48817594-86DE-693F-CC26-4EC7FFE6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>
            <a:extLst>
              <a:ext uri="{FF2B5EF4-FFF2-40B4-BE49-F238E27FC236}">
                <a16:creationId xmlns:a16="http://schemas.microsoft.com/office/drawing/2014/main" id="{B1CADB6B-03D5-2E23-DAED-06AF583A8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9AE68-9BEB-2AB9-4FA4-1ED46160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9" y="1196714"/>
            <a:ext cx="7032702" cy="33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486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>
          <a:extLst>
            <a:ext uri="{FF2B5EF4-FFF2-40B4-BE49-F238E27FC236}">
              <a16:creationId xmlns:a16="http://schemas.microsoft.com/office/drawing/2014/main" id="{7FCCE8CC-97A9-2DE0-C331-DEFCE444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>
            <a:extLst>
              <a:ext uri="{FF2B5EF4-FFF2-40B4-BE49-F238E27FC236}">
                <a16:creationId xmlns:a16="http://schemas.microsoft.com/office/drawing/2014/main" id="{7DEE8C8E-FEDF-4C1B-D982-9EAE13BCD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9F5F0-7587-A4F1-DA9C-65585F5F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54" y="1271239"/>
            <a:ext cx="7278491" cy="33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61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ril Fatface"/>
                <a:ea typeface="Abril Fatface"/>
                <a:cs typeface="Abril Fatface"/>
                <a:sym typeface="Abril Fatface"/>
              </a:rPr>
              <a:t>Lời cảm ơn</a:t>
            </a:r>
            <a:endParaRPr dirty="0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215" name="Google Shape;2215;p61"/>
          <p:cNvSpPr txBox="1">
            <a:spLocks noGrp="1"/>
          </p:cNvSpPr>
          <p:nvPr>
            <p:ph type="body" idx="1"/>
          </p:nvPr>
        </p:nvSpPr>
        <p:spPr>
          <a:xfrm>
            <a:off x="643381" y="1025128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Trước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tiên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xin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gửi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chân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nhất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đến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Th.S</a:t>
            </a:r>
            <a:r>
              <a:rPr lang="en-US" sz="11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Trịnh</a:t>
            </a:r>
            <a:r>
              <a:rPr lang="en-US" sz="11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Văn Chung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người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luôn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tận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tình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chỉ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bảo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truyền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đạt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kiến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thức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quý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báu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giúp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đồ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này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Sự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viên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từ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giúp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tự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tin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nghiên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cứu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đề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tài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cũng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xin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cô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khoa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Công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nghệ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thông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tin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trường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Đại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học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Nguyễn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Trãi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người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tạo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kiện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tốt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nhất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học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tập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phát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triển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cô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cung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cấp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nền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tảng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kiến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thức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chắc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quý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báu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áp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dụng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thực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tế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muốn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gửi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tới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bè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cô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luôn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sát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cánh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hỗ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chia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sẻ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kinh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nghiệm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thực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hiện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đồ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này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Đặc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biệt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sự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hỗ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chatgpt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lực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lớn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lao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giúp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vượt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qua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khó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khăn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tốt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nhiệm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vụ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Cuối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cùng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xin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gửi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chân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đến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tất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ai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giúp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hỗ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làm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đồ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Sự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giúp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mọi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người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nguồn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lực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quý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giá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tốt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nhất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kết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quả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nghiên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cứu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này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 </a:t>
            </a:r>
          </a:p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xin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chân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cảm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ơn</a:t>
            </a:r>
            <a:r>
              <a:rPr lang="en-US" sz="1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16" name="Google Shape;2216;p61"/>
          <p:cNvGrpSpPr/>
          <p:nvPr/>
        </p:nvGrpSpPr>
        <p:grpSpPr>
          <a:xfrm>
            <a:off x="7695216" y="3757787"/>
            <a:ext cx="714936" cy="971200"/>
            <a:chOff x="638276" y="3526008"/>
            <a:chExt cx="714936" cy="971200"/>
          </a:xfrm>
        </p:grpSpPr>
        <p:sp>
          <p:nvSpPr>
            <p:cNvPr id="2217" name="Google Shape;2217;p6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8" name="Google Shape;2218;p6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219" name="Google Shape;2219;p6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6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5" name="Google Shape;2245;p61"/>
          <p:cNvGrpSpPr/>
          <p:nvPr/>
        </p:nvGrpSpPr>
        <p:grpSpPr>
          <a:xfrm rot="1321491" flipH="1">
            <a:off x="676991" y="589355"/>
            <a:ext cx="714934" cy="378491"/>
            <a:chOff x="-1074225" y="4512538"/>
            <a:chExt cx="714950" cy="378500"/>
          </a:xfrm>
        </p:grpSpPr>
        <p:sp>
          <p:nvSpPr>
            <p:cNvPr id="2246" name="Google Shape;2246;p6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245;p61">
            <a:extLst>
              <a:ext uri="{FF2B5EF4-FFF2-40B4-BE49-F238E27FC236}">
                <a16:creationId xmlns:a16="http://schemas.microsoft.com/office/drawing/2014/main" id="{3956239B-FBB2-879D-A007-7B111E91067A}"/>
              </a:ext>
            </a:extLst>
          </p:cNvPr>
          <p:cNvGrpSpPr/>
          <p:nvPr/>
        </p:nvGrpSpPr>
        <p:grpSpPr>
          <a:xfrm rot="1321491" flipH="1">
            <a:off x="3104510" y="4271229"/>
            <a:ext cx="714934" cy="378491"/>
            <a:chOff x="-1074225" y="4512538"/>
            <a:chExt cx="714950" cy="378500"/>
          </a:xfrm>
        </p:grpSpPr>
        <p:sp>
          <p:nvSpPr>
            <p:cNvPr id="16" name="Google Shape;2246;p61">
              <a:extLst>
                <a:ext uri="{FF2B5EF4-FFF2-40B4-BE49-F238E27FC236}">
                  <a16:creationId xmlns:a16="http://schemas.microsoft.com/office/drawing/2014/main" id="{3AA153FB-2560-3776-7A2D-C2B5AD1DD73D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47;p61">
              <a:extLst>
                <a:ext uri="{FF2B5EF4-FFF2-40B4-BE49-F238E27FC236}">
                  <a16:creationId xmlns:a16="http://schemas.microsoft.com/office/drawing/2014/main" id="{1643E078-6B58-3354-A24B-6A047557C5EE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8;p61">
              <a:extLst>
                <a:ext uri="{FF2B5EF4-FFF2-40B4-BE49-F238E27FC236}">
                  <a16:creationId xmlns:a16="http://schemas.microsoft.com/office/drawing/2014/main" id="{429C184E-FD1F-4769-A704-D77BE4DC449B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49;p61">
              <a:extLst>
                <a:ext uri="{FF2B5EF4-FFF2-40B4-BE49-F238E27FC236}">
                  <a16:creationId xmlns:a16="http://schemas.microsoft.com/office/drawing/2014/main" id="{46D80442-4BC7-50B3-44CF-DDEAD31FFD6A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50;p61">
              <a:extLst>
                <a:ext uri="{FF2B5EF4-FFF2-40B4-BE49-F238E27FC236}">
                  <a16:creationId xmlns:a16="http://schemas.microsoft.com/office/drawing/2014/main" id="{7EC6633F-73CE-977E-BFE9-84D5C3F2F4F6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51;p61">
              <a:extLst>
                <a:ext uri="{FF2B5EF4-FFF2-40B4-BE49-F238E27FC236}">
                  <a16:creationId xmlns:a16="http://schemas.microsoft.com/office/drawing/2014/main" id="{D31E4CDD-D0B2-A569-3A2C-1FCB57B4DBFE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52;p61">
              <a:extLst>
                <a:ext uri="{FF2B5EF4-FFF2-40B4-BE49-F238E27FC236}">
                  <a16:creationId xmlns:a16="http://schemas.microsoft.com/office/drawing/2014/main" id="{75EE95FB-2C5E-BC76-F795-B1DC221CAFBC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53;p61">
              <a:extLst>
                <a:ext uri="{FF2B5EF4-FFF2-40B4-BE49-F238E27FC236}">
                  <a16:creationId xmlns:a16="http://schemas.microsoft.com/office/drawing/2014/main" id="{7B6EAB03-60C9-DC58-D25B-49BB0C46EA0F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54;p61">
              <a:extLst>
                <a:ext uri="{FF2B5EF4-FFF2-40B4-BE49-F238E27FC236}">
                  <a16:creationId xmlns:a16="http://schemas.microsoft.com/office/drawing/2014/main" id="{DBAAE9FA-4E8E-8226-0D40-80E1B6BA3CA5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55;p61">
              <a:extLst>
                <a:ext uri="{FF2B5EF4-FFF2-40B4-BE49-F238E27FC236}">
                  <a16:creationId xmlns:a16="http://schemas.microsoft.com/office/drawing/2014/main" id="{6D0DCDCD-6BAC-3688-9A4F-FC6356FF1974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56;p61">
              <a:extLst>
                <a:ext uri="{FF2B5EF4-FFF2-40B4-BE49-F238E27FC236}">
                  <a16:creationId xmlns:a16="http://schemas.microsoft.com/office/drawing/2014/main" id="{67AF62D3-6D8A-FC19-74DC-CA3E26E36FCB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>
          <a:extLst>
            <a:ext uri="{FF2B5EF4-FFF2-40B4-BE49-F238E27FC236}">
              <a16:creationId xmlns:a16="http://schemas.microsoft.com/office/drawing/2014/main" id="{AFC041F1-3FCD-2C60-D379-60D5E1EB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>
            <a:extLst>
              <a:ext uri="{FF2B5EF4-FFF2-40B4-BE49-F238E27FC236}">
                <a16:creationId xmlns:a16="http://schemas.microsoft.com/office/drawing/2014/main" id="{A18EE830-1558-DB04-5EC2-234D2DB64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F2D-0030-5330-EE88-CA11D13E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8" y="1144858"/>
            <a:ext cx="7418904" cy="3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233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>
          <a:extLst>
            <a:ext uri="{FF2B5EF4-FFF2-40B4-BE49-F238E27FC236}">
              <a16:creationId xmlns:a16="http://schemas.microsoft.com/office/drawing/2014/main" id="{A62BB951-B185-8770-4D02-0FE0041D1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>
            <a:extLst>
              <a:ext uri="{FF2B5EF4-FFF2-40B4-BE49-F238E27FC236}">
                <a16:creationId xmlns:a16="http://schemas.microsoft.com/office/drawing/2014/main" id="{428894DA-8387-C9AA-B71C-5AD56C081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- Order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FF020-B93A-FFFA-E6F1-035E0AD7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2" y="1241502"/>
            <a:ext cx="7549376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4441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>
          <a:extLst>
            <a:ext uri="{FF2B5EF4-FFF2-40B4-BE49-F238E27FC236}">
              <a16:creationId xmlns:a16="http://schemas.microsoft.com/office/drawing/2014/main" id="{D880D430-8F08-F00F-8A79-01495E40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>
            <a:extLst>
              <a:ext uri="{FF2B5EF4-FFF2-40B4-BE49-F238E27FC236}">
                <a16:creationId xmlns:a16="http://schemas.microsoft.com/office/drawing/2014/main" id="{EF7A1D8F-890C-4D64-A18F-0330E85D2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- </a:t>
            </a:r>
            <a:r>
              <a:rPr lang="en-US" dirty="0" err="1"/>
              <a:t>OrderDetail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3123C-E99E-E8A3-B27B-D77E02E4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38" y="1256372"/>
            <a:ext cx="6980923" cy="31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0291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8">
          <a:extLst>
            <a:ext uri="{FF2B5EF4-FFF2-40B4-BE49-F238E27FC236}">
              <a16:creationId xmlns:a16="http://schemas.microsoft.com/office/drawing/2014/main" id="{769FF9AF-0AA9-BDBA-11C4-22B4EB57C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73">
            <a:extLst>
              <a:ext uri="{FF2B5EF4-FFF2-40B4-BE49-F238E27FC236}">
                <a16:creationId xmlns:a16="http://schemas.microsoft.com/office/drawing/2014/main" id="{6900688A-BEB1-E42C-44BC-64F5F897A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117" y="2975717"/>
            <a:ext cx="3806736" cy="87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Lời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endParaRPr sz="3200" dirty="0"/>
          </a:p>
        </p:txBody>
      </p:sp>
      <p:grpSp>
        <p:nvGrpSpPr>
          <p:cNvPr id="4051" name="Google Shape;4051;p73">
            <a:extLst>
              <a:ext uri="{FF2B5EF4-FFF2-40B4-BE49-F238E27FC236}">
                <a16:creationId xmlns:a16="http://schemas.microsoft.com/office/drawing/2014/main" id="{ED3D2CE5-4093-05BB-522C-569B0CFB3D66}"/>
              </a:ext>
            </a:extLst>
          </p:cNvPr>
          <p:cNvGrpSpPr/>
          <p:nvPr/>
        </p:nvGrpSpPr>
        <p:grpSpPr>
          <a:xfrm>
            <a:off x="5473156" y="1886487"/>
            <a:ext cx="2957621" cy="2611109"/>
            <a:chOff x="6423875" y="640263"/>
            <a:chExt cx="3460825" cy="3055000"/>
          </a:xfrm>
        </p:grpSpPr>
        <p:sp>
          <p:nvSpPr>
            <p:cNvPr id="4052" name="Google Shape;4052;p73">
              <a:extLst>
                <a:ext uri="{FF2B5EF4-FFF2-40B4-BE49-F238E27FC236}">
                  <a16:creationId xmlns:a16="http://schemas.microsoft.com/office/drawing/2014/main" id="{D1BF720D-3E8E-D7F6-B794-D576F6522D57}"/>
                </a:ext>
              </a:extLst>
            </p:cNvPr>
            <p:cNvSpPr/>
            <p:nvPr/>
          </p:nvSpPr>
          <p:spPr>
            <a:xfrm>
              <a:off x="7811675" y="1343113"/>
              <a:ext cx="891300" cy="760250"/>
            </a:xfrm>
            <a:custGeom>
              <a:avLst/>
              <a:gdLst/>
              <a:ahLst/>
              <a:cxnLst/>
              <a:rect l="l" t="t" r="r" b="b"/>
              <a:pathLst>
                <a:path w="35652" h="30410" extrusionOk="0">
                  <a:moveTo>
                    <a:pt x="13034" y="0"/>
                  </a:moveTo>
                  <a:cubicBezTo>
                    <a:pt x="6864" y="0"/>
                    <a:pt x="1611" y="224"/>
                    <a:pt x="1151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7" y="30410"/>
                  </a:lnTo>
                  <a:cubicBezTo>
                    <a:pt x="34447" y="30410"/>
                    <a:pt x="35652" y="1048"/>
                    <a:pt x="33832" y="673"/>
                  </a:cubicBezTo>
                  <a:cubicBezTo>
                    <a:pt x="32772" y="468"/>
                    <a:pt x="21946" y="0"/>
                    <a:pt x="13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3">
              <a:extLst>
                <a:ext uri="{FF2B5EF4-FFF2-40B4-BE49-F238E27FC236}">
                  <a16:creationId xmlns:a16="http://schemas.microsoft.com/office/drawing/2014/main" id="{552CC047-2026-099A-737B-A52DE850AA69}"/>
                </a:ext>
              </a:extLst>
            </p:cNvPr>
            <p:cNvSpPr/>
            <p:nvPr/>
          </p:nvSpPr>
          <p:spPr>
            <a:xfrm>
              <a:off x="7856500" y="1343113"/>
              <a:ext cx="891325" cy="760250"/>
            </a:xfrm>
            <a:custGeom>
              <a:avLst/>
              <a:gdLst/>
              <a:ahLst/>
              <a:cxnLst/>
              <a:rect l="l" t="t" r="r" b="b"/>
              <a:pathLst>
                <a:path w="35653" h="30410" extrusionOk="0">
                  <a:moveTo>
                    <a:pt x="13009" y="0"/>
                  </a:moveTo>
                  <a:cubicBezTo>
                    <a:pt x="6837" y="0"/>
                    <a:pt x="1584" y="224"/>
                    <a:pt x="1125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8" y="30410"/>
                  </a:lnTo>
                  <a:cubicBezTo>
                    <a:pt x="34448" y="30410"/>
                    <a:pt x="35652" y="1048"/>
                    <a:pt x="33832" y="673"/>
                  </a:cubicBezTo>
                  <a:cubicBezTo>
                    <a:pt x="32757" y="468"/>
                    <a:pt x="21924" y="0"/>
                    <a:pt x="13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3">
              <a:extLst>
                <a:ext uri="{FF2B5EF4-FFF2-40B4-BE49-F238E27FC236}">
                  <a16:creationId xmlns:a16="http://schemas.microsoft.com/office/drawing/2014/main" id="{FC42E055-EA63-EF96-9DFC-AACDFC74D26F}"/>
                </a:ext>
              </a:extLst>
            </p:cNvPr>
            <p:cNvSpPr/>
            <p:nvPr/>
          </p:nvSpPr>
          <p:spPr>
            <a:xfrm>
              <a:off x="7899325" y="1393188"/>
              <a:ext cx="340625" cy="383650"/>
            </a:xfrm>
            <a:custGeom>
              <a:avLst/>
              <a:gdLst/>
              <a:ahLst/>
              <a:cxnLst/>
              <a:rect l="l" t="t" r="r" b="b"/>
              <a:pathLst>
                <a:path w="13625" h="15346" extrusionOk="0">
                  <a:moveTo>
                    <a:pt x="11741" y="1"/>
                  </a:moveTo>
                  <a:cubicBezTo>
                    <a:pt x="5885" y="1"/>
                    <a:pt x="1025" y="241"/>
                    <a:pt x="589" y="919"/>
                  </a:cubicBezTo>
                  <a:cubicBezTo>
                    <a:pt x="0" y="1775"/>
                    <a:pt x="54" y="8788"/>
                    <a:pt x="215" y="15345"/>
                  </a:cubicBezTo>
                  <a:cubicBezTo>
                    <a:pt x="4765" y="14168"/>
                    <a:pt x="9663" y="9564"/>
                    <a:pt x="12420" y="3381"/>
                  </a:cubicBezTo>
                  <a:cubicBezTo>
                    <a:pt x="12901" y="2284"/>
                    <a:pt x="13303" y="1160"/>
                    <a:pt x="13624" y="9"/>
                  </a:cubicBezTo>
                  <a:cubicBezTo>
                    <a:pt x="12988" y="3"/>
                    <a:pt x="12359" y="1"/>
                    <a:pt x="11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3">
              <a:extLst>
                <a:ext uri="{FF2B5EF4-FFF2-40B4-BE49-F238E27FC236}">
                  <a16:creationId xmlns:a16="http://schemas.microsoft.com/office/drawing/2014/main" id="{60AAFD2A-83CC-E79F-C7B8-C6FBC68BB2FE}"/>
                </a:ext>
              </a:extLst>
            </p:cNvPr>
            <p:cNvSpPr/>
            <p:nvPr/>
          </p:nvSpPr>
          <p:spPr>
            <a:xfrm>
              <a:off x="8225875" y="1374963"/>
              <a:ext cx="458375" cy="688925"/>
            </a:xfrm>
            <a:custGeom>
              <a:avLst/>
              <a:gdLst/>
              <a:ahLst/>
              <a:cxnLst/>
              <a:rect l="l" t="t" r="r" b="b"/>
              <a:pathLst>
                <a:path w="18335" h="27557" extrusionOk="0">
                  <a:moveTo>
                    <a:pt x="6072" y="0"/>
                  </a:moveTo>
                  <a:cubicBezTo>
                    <a:pt x="3094" y="0"/>
                    <a:pt x="621" y="109"/>
                    <a:pt x="241" y="229"/>
                  </a:cubicBezTo>
                  <a:cubicBezTo>
                    <a:pt x="161" y="256"/>
                    <a:pt x="80" y="523"/>
                    <a:pt x="0" y="978"/>
                  </a:cubicBezTo>
                  <a:cubicBezTo>
                    <a:pt x="842" y="890"/>
                    <a:pt x="2958" y="816"/>
                    <a:pt x="5430" y="816"/>
                  </a:cubicBezTo>
                  <a:cubicBezTo>
                    <a:pt x="10423" y="816"/>
                    <a:pt x="16870" y="1118"/>
                    <a:pt x="17210" y="2210"/>
                  </a:cubicBezTo>
                  <a:cubicBezTo>
                    <a:pt x="17665" y="3735"/>
                    <a:pt x="16166" y="23462"/>
                    <a:pt x="15845" y="27557"/>
                  </a:cubicBezTo>
                  <a:lnTo>
                    <a:pt x="16407" y="27476"/>
                  </a:lnTo>
                  <a:cubicBezTo>
                    <a:pt x="16407" y="27476"/>
                    <a:pt x="18335" y="3093"/>
                    <a:pt x="17826" y="1380"/>
                  </a:cubicBezTo>
                  <a:cubicBezTo>
                    <a:pt x="17491" y="307"/>
                    <a:pt x="11070" y="0"/>
                    <a:pt x="6072" y="0"/>
                  </a:cubicBezTo>
                  <a:close/>
                </a:path>
              </a:pathLst>
            </a:custGeom>
            <a:solidFill>
              <a:srgbClr val="C66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3">
              <a:extLst>
                <a:ext uri="{FF2B5EF4-FFF2-40B4-BE49-F238E27FC236}">
                  <a16:creationId xmlns:a16="http://schemas.microsoft.com/office/drawing/2014/main" id="{EA4CFE34-CA9C-AEE2-81BA-E1B62AB44F53}"/>
                </a:ext>
              </a:extLst>
            </p:cNvPr>
            <p:cNvSpPr/>
            <p:nvPr/>
          </p:nvSpPr>
          <p:spPr>
            <a:xfrm>
              <a:off x="7914725" y="1374563"/>
              <a:ext cx="734725" cy="678625"/>
            </a:xfrm>
            <a:custGeom>
              <a:avLst/>
              <a:gdLst/>
              <a:ahLst/>
              <a:cxnLst/>
              <a:rect l="l" t="t" r="r" b="b"/>
              <a:pathLst>
                <a:path w="29389" h="27145" extrusionOk="0">
                  <a:moveTo>
                    <a:pt x="11168" y="0"/>
                  </a:moveTo>
                  <a:cubicBezTo>
                    <a:pt x="5868" y="0"/>
                    <a:pt x="1358" y="224"/>
                    <a:pt x="964" y="914"/>
                  </a:cubicBezTo>
                  <a:cubicBezTo>
                    <a:pt x="0" y="2600"/>
                    <a:pt x="1044" y="27037"/>
                    <a:pt x="1044" y="27037"/>
                  </a:cubicBezTo>
                  <a:lnTo>
                    <a:pt x="1927" y="27144"/>
                  </a:lnTo>
                  <a:cubicBezTo>
                    <a:pt x="1740" y="23049"/>
                    <a:pt x="1017" y="3270"/>
                    <a:pt x="1874" y="1771"/>
                  </a:cubicBezTo>
                  <a:cubicBezTo>
                    <a:pt x="2272" y="1079"/>
                    <a:pt x="6820" y="855"/>
                    <a:pt x="12148" y="855"/>
                  </a:cubicBezTo>
                  <a:cubicBezTo>
                    <a:pt x="18984" y="855"/>
                    <a:pt x="27102" y="1224"/>
                    <a:pt x="29389" y="1449"/>
                  </a:cubicBezTo>
                  <a:cubicBezTo>
                    <a:pt x="29282" y="994"/>
                    <a:pt x="29175" y="727"/>
                    <a:pt x="29041" y="673"/>
                  </a:cubicBezTo>
                  <a:cubicBezTo>
                    <a:pt x="28123" y="468"/>
                    <a:pt x="18823" y="0"/>
                    <a:pt x="1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3">
              <a:extLst>
                <a:ext uri="{FF2B5EF4-FFF2-40B4-BE49-F238E27FC236}">
                  <a16:creationId xmlns:a16="http://schemas.microsoft.com/office/drawing/2014/main" id="{D12CC7A8-414A-5694-1D04-110BC162A69A}"/>
                </a:ext>
              </a:extLst>
            </p:cNvPr>
            <p:cNvSpPr/>
            <p:nvPr/>
          </p:nvSpPr>
          <p:spPr>
            <a:xfrm>
              <a:off x="7780875" y="1291688"/>
              <a:ext cx="1057950" cy="790950"/>
            </a:xfrm>
            <a:custGeom>
              <a:avLst/>
              <a:gdLst/>
              <a:ahLst/>
              <a:cxnLst/>
              <a:rect l="l" t="t" r="r" b="b"/>
              <a:pathLst>
                <a:path w="42318" h="31638" extrusionOk="0">
                  <a:moveTo>
                    <a:pt x="21039" y="0"/>
                  </a:moveTo>
                  <a:cubicBezTo>
                    <a:pt x="19834" y="0"/>
                    <a:pt x="12447" y="1847"/>
                    <a:pt x="11644" y="2356"/>
                  </a:cubicBezTo>
                  <a:cubicBezTo>
                    <a:pt x="10841" y="2837"/>
                    <a:pt x="804" y="20074"/>
                    <a:pt x="1" y="29228"/>
                  </a:cubicBezTo>
                  <a:lnTo>
                    <a:pt x="33565" y="31637"/>
                  </a:lnTo>
                  <a:cubicBezTo>
                    <a:pt x="33565" y="31637"/>
                    <a:pt x="42317" y="27836"/>
                    <a:pt x="41996" y="25909"/>
                  </a:cubicBezTo>
                  <a:cubicBezTo>
                    <a:pt x="41675" y="23982"/>
                    <a:pt x="30193" y="2811"/>
                    <a:pt x="29390" y="2570"/>
                  </a:cubicBezTo>
                  <a:cubicBezTo>
                    <a:pt x="28587" y="2329"/>
                    <a:pt x="22243" y="0"/>
                    <a:pt x="2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3">
              <a:extLst>
                <a:ext uri="{FF2B5EF4-FFF2-40B4-BE49-F238E27FC236}">
                  <a16:creationId xmlns:a16="http://schemas.microsoft.com/office/drawing/2014/main" id="{7B4F7253-1976-6C8A-96EB-870FE0DF8670}"/>
                </a:ext>
              </a:extLst>
            </p:cNvPr>
            <p:cNvSpPr/>
            <p:nvPr/>
          </p:nvSpPr>
          <p:spPr>
            <a:xfrm>
              <a:off x="8538350" y="1386038"/>
              <a:ext cx="292450" cy="562100"/>
            </a:xfrm>
            <a:custGeom>
              <a:avLst/>
              <a:gdLst/>
              <a:ahLst/>
              <a:cxnLst/>
              <a:rect l="l" t="t" r="r" b="b"/>
              <a:pathLst>
                <a:path w="11698" h="22484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0867"/>
                    <a:pt x="4042" y="21787"/>
                    <a:pt x="5354" y="22216"/>
                  </a:cubicBezTo>
                  <a:cubicBezTo>
                    <a:pt x="5954" y="22422"/>
                    <a:pt x="7660" y="22484"/>
                    <a:pt x="9437" y="22484"/>
                  </a:cubicBezTo>
                  <a:cubicBezTo>
                    <a:pt x="10195" y="22484"/>
                    <a:pt x="10966" y="22472"/>
                    <a:pt x="11670" y="22456"/>
                  </a:cubicBezTo>
                  <a:cubicBezTo>
                    <a:pt x="11697" y="22349"/>
                    <a:pt x="11697" y="22242"/>
                    <a:pt x="11697" y="22135"/>
                  </a:cubicBezTo>
                  <a:cubicBezTo>
                    <a:pt x="11403" y="20476"/>
                    <a:pt x="2891" y="460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3">
              <a:extLst>
                <a:ext uri="{FF2B5EF4-FFF2-40B4-BE49-F238E27FC236}">
                  <a16:creationId xmlns:a16="http://schemas.microsoft.com/office/drawing/2014/main" id="{1CBE6448-59E7-768D-7EC3-907616A9C2E8}"/>
                </a:ext>
              </a:extLst>
            </p:cNvPr>
            <p:cNvSpPr/>
            <p:nvPr/>
          </p:nvSpPr>
          <p:spPr>
            <a:xfrm>
              <a:off x="7786250" y="1355238"/>
              <a:ext cx="281050" cy="628350"/>
            </a:xfrm>
            <a:custGeom>
              <a:avLst/>
              <a:gdLst/>
              <a:ahLst/>
              <a:cxnLst/>
              <a:rect l="l" t="t" r="r" b="b"/>
              <a:pathLst>
                <a:path w="11242" h="25134" extrusionOk="0">
                  <a:moveTo>
                    <a:pt x="11242" y="1"/>
                  </a:moveTo>
                  <a:lnTo>
                    <a:pt x="11242" y="1"/>
                  </a:lnTo>
                  <a:cubicBezTo>
                    <a:pt x="9716" y="1928"/>
                    <a:pt x="1526" y="16248"/>
                    <a:pt x="0" y="25134"/>
                  </a:cubicBezTo>
                  <a:cubicBezTo>
                    <a:pt x="2061" y="25134"/>
                    <a:pt x="6236" y="25053"/>
                    <a:pt x="7227" y="24625"/>
                  </a:cubicBezTo>
                  <a:cubicBezTo>
                    <a:pt x="8458" y="24117"/>
                    <a:pt x="10894" y="11697"/>
                    <a:pt x="1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3">
              <a:extLst>
                <a:ext uri="{FF2B5EF4-FFF2-40B4-BE49-F238E27FC236}">
                  <a16:creationId xmlns:a16="http://schemas.microsoft.com/office/drawing/2014/main" id="{0764E1BA-BF53-6D46-52EC-532DE74340CE}"/>
                </a:ext>
              </a:extLst>
            </p:cNvPr>
            <p:cNvSpPr/>
            <p:nvPr/>
          </p:nvSpPr>
          <p:spPr>
            <a:xfrm>
              <a:off x="8073300" y="1291688"/>
              <a:ext cx="495850" cy="561000"/>
            </a:xfrm>
            <a:custGeom>
              <a:avLst/>
              <a:gdLst/>
              <a:ahLst/>
              <a:cxnLst/>
              <a:rect l="l" t="t" r="r" b="b"/>
              <a:pathLst>
                <a:path w="19834" h="22440" extrusionOk="0">
                  <a:moveTo>
                    <a:pt x="9342" y="0"/>
                  </a:moveTo>
                  <a:cubicBezTo>
                    <a:pt x="8164" y="0"/>
                    <a:pt x="1018" y="1767"/>
                    <a:pt x="0" y="2302"/>
                  </a:cubicBezTo>
                  <a:cubicBezTo>
                    <a:pt x="1044" y="12848"/>
                    <a:pt x="1928" y="21279"/>
                    <a:pt x="3079" y="21975"/>
                  </a:cubicBezTo>
                  <a:cubicBezTo>
                    <a:pt x="3597" y="22299"/>
                    <a:pt x="6214" y="22440"/>
                    <a:pt x="9198" y="22440"/>
                  </a:cubicBezTo>
                  <a:cubicBezTo>
                    <a:pt x="13606" y="22440"/>
                    <a:pt x="18814" y="22132"/>
                    <a:pt x="19245" y="21654"/>
                  </a:cubicBezTo>
                  <a:cubicBezTo>
                    <a:pt x="19834" y="21011"/>
                    <a:pt x="18362" y="7923"/>
                    <a:pt x="17666" y="2570"/>
                  </a:cubicBezTo>
                  <a:cubicBezTo>
                    <a:pt x="16783" y="2275"/>
                    <a:pt x="10546" y="0"/>
                    <a:pt x="9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3">
              <a:extLst>
                <a:ext uri="{FF2B5EF4-FFF2-40B4-BE49-F238E27FC236}">
                  <a16:creationId xmlns:a16="http://schemas.microsoft.com/office/drawing/2014/main" id="{A9889D33-CE50-1735-1145-E14401208D1C}"/>
                </a:ext>
              </a:extLst>
            </p:cNvPr>
            <p:cNvSpPr/>
            <p:nvPr/>
          </p:nvSpPr>
          <p:spPr>
            <a:xfrm>
              <a:off x="8170325" y="1862213"/>
              <a:ext cx="714125" cy="162875"/>
            </a:xfrm>
            <a:custGeom>
              <a:avLst/>
              <a:gdLst/>
              <a:ahLst/>
              <a:cxnLst/>
              <a:rect l="l" t="t" r="r" b="b"/>
              <a:pathLst>
                <a:path w="28565" h="6515" extrusionOk="0">
                  <a:moveTo>
                    <a:pt x="20281" y="1"/>
                  </a:moveTo>
                  <a:cubicBezTo>
                    <a:pt x="20150" y="1"/>
                    <a:pt x="20019" y="4"/>
                    <a:pt x="19887" y="10"/>
                  </a:cubicBezTo>
                  <a:cubicBezTo>
                    <a:pt x="15391" y="251"/>
                    <a:pt x="1633" y="3945"/>
                    <a:pt x="803" y="4346"/>
                  </a:cubicBezTo>
                  <a:cubicBezTo>
                    <a:pt x="0" y="4721"/>
                    <a:pt x="375" y="6300"/>
                    <a:pt x="375" y="6300"/>
                  </a:cubicBezTo>
                  <a:lnTo>
                    <a:pt x="26070" y="6514"/>
                  </a:lnTo>
                  <a:cubicBezTo>
                    <a:pt x="28565" y="3396"/>
                    <a:pt x="24627" y="1"/>
                    <a:pt x="20281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3">
              <a:extLst>
                <a:ext uri="{FF2B5EF4-FFF2-40B4-BE49-F238E27FC236}">
                  <a16:creationId xmlns:a16="http://schemas.microsoft.com/office/drawing/2014/main" id="{2A14BF57-FCA7-6C3A-DA18-7585838D495E}"/>
                </a:ext>
              </a:extLst>
            </p:cNvPr>
            <p:cNvSpPr/>
            <p:nvPr/>
          </p:nvSpPr>
          <p:spPr>
            <a:xfrm>
              <a:off x="7780875" y="1870138"/>
              <a:ext cx="725375" cy="156950"/>
            </a:xfrm>
            <a:custGeom>
              <a:avLst/>
              <a:gdLst/>
              <a:ahLst/>
              <a:cxnLst/>
              <a:rect l="l" t="t" r="r" b="b"/>
              <a:pathLst>
                <a:path w="29015" h="6278" extrusionOk="0">
                  <a:moveTo>
                    <a:pt x="7665" y="1"/>
                  </a:moveTo>
                  <a:cubicBezTo>
                    <a:pt x="3255" y="1"/>
                    <a:pt x="104" y="2898"/>
                    <a:pt x="1" y="6117"/>
                  </a:cubicBezTo>
                  <a:lnTo>
                    <a:pt x="27944" y="6278"/>
                  </a:lnTo>
                  <a:cubicBezTo>
                    <a:pt x="27944" y="6278"/>
                    <a:pt x="29015" y="4511"/>
                    <a:pt x="28265" y="4083"/>
                  </a:cubicBezTo>
                  <a:cubicBezTo>
                    <a:pt x="27543" y="3655"/>
                    <a:pt x="12875" y="229"/>
                    <a:pt x="8191" y="14"/>
                  </a:cubicBezTo>
                  <a:cubicBezTo>
                    <a:pt x="8014" y="5"/>
                    <a:pt x="7839" y="1"/>
                    <a:pt x="766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3">
              <a:extLst>
                <a:ext uri="{FF2B5EF4-FFF2-40B4-BE49-F238E27FC236}">
                  <a16:creationId xmlns:a16="http://schemas.microsoft.com/office/drawing/2014/main" id="{D6699B75-BF88-7A64-A3EB-ADEB50A19E96}"/>
                </a:ext>
              </a:extLst>
            </p:cNvPr>
            <p:cNvSpPr/>
            <p:nvPr/>
          </p:nvSpPr>
          <p:spPr>
            <a:xfrm>
              <a:off x="8413900" y="1942563"/>
              <a:ext cx="188725" cy="69800"/>
            </a:xfrm>
            <a:custGeom>
              <a:avLst/>
              <a:gdLst/>
              <a:ahLst/>
              <a:cxnLst/>
              <a:rect l="l" t="t" r="r" b="b"/>
              <a:pathLst>
                <a:path w="7549" h="2792" extrusionOk="0">
                  <a:moveTo>
                    <a:pt x="3711" y="1"/>
                  </a:moveTo>
                  <a:cubicBezTo>
                    <a:pt x="2498" y="1"/>
                    <a:pt x="664" y="1053"/>
                    <a:pt x="0" y="2738"/>
                  </a:cubicBezTo>
                  <a:lnTo>
                    <a:pt x="7548" y="2792"/>
                  </a:lnTo>
                  <a:cubicBezTo>
                    <a:pt x="7548" y="2792"/>
                    <a:pt x="7280" y="1186"/>
                    <a:pt x="6852" y="838"/>
                  </a:cubicBezTo>
                  <a:cubicBezTo>
                    <a:pt x="5915" y="410"/>
                    <a:pt x="4925" y="115"/>
                    <a:pt x="3881" y="8"/>
                  </a:cubicBezTo>
                  <a:cubicBezTo>
                    <a:pt x="3826" y="3"/>
                    <a:pt x="3769" y="1"/>
                    <a:pt x="3711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3">
              <a:extLst>
                <a:ext uri="{FF2B5EF4-FFF2-40B4-BE49-F238E27FC236}">
                  <a16:creationId xmlns:a16="http://schemas.microsoft.com/office/drawing/2014/main" id="{41F7E837-639B-5D8B-BF9D-09BC7689DD8A}"/>
                </a:ext>
              </a:extLst>
            </p:cNvPr>
            <p:cNvSpPr/>
            <p:nvPr/>
          </p:nvSpPr>
          <p:spPr>
            <a:xfrm>
              <a:off x="7758800" y="1858188"/>
              <a:ext cx="297125" cy="154850"/>
            </a:xfrm>
            <a:custGeom>
              <a:avLst/>
              <a:gdLst/>
              <a:ahLst/>
              <a:cxnLst/>
              <a:rect l="l" t="t" r="r" b="b"/>
              <a:pathLst>
                <a:path w="11885" h="6194" extrusionOk="0">
                  <a:moveTo>
                    <a:pt x="8584" y="0"/>
                  </a:moveTo>
                  <a:cubicBezTo>
                    <a:pt x="5532" y="0"/>
                    <a:pt x="1380" y="993"/>
                    <a:pt x="1" y="6033"/>
                  </a:cubicBezTo>
                  <a:lnTo>
                    <a:pt x="9074" y="6193"/>
                  </a:lnTo>
                  <a:cubicBezTo>
                    <a:pt x="9369" y="4454"/>
                    <a:pt x="10975" y="1991"/>
                    <a:pt x="11724" y="947"/>
                  </a:cubicBezTo>
                  <a:cubicBezTo>
                    <a:pt x="11885" y="680"/>
                    <a:pt x="11751" y="332"/>
                    <a:pt x="11456" y="278"/>
                  </a:cubicBezTo>
                  <a:cubicBezTo>
                    <a:pt x="10833" y="157"/>
                    <a:pt x="9795" y="0"/>
                    <a:pt x="8584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3">
              <a:extLst>
                <a:ext uri="{FF2B5EF4-FFF2-40B4-BE49-F238E27FC236}">
                  <a16:creationId xmlns:a16="http://schemas.microsoft.com/office/drawing/2014/main" id="{B86222C0-B6CC-1C0B-3E53-9A126D98B930}"/>
                </a:ext>
              </a:extLst>
            </p:cNvPr>
            <p:cNvSpPr/>
            <p:nvPr/>
          </p:nvSpPr>
          <p:spPr>
            <a:xfrm>
              <a:off x="7819025" y="1858463"/>
              <a:ext cx="216150" cy="113900"/>
            </a:xfrm>
            <a:custGeom>
              <a:avLst/>
              <a:gdLst/>
              <a:ahLst/>
              <a:cxnLst/>
              <a:rect l="l" t="t" r="r" b="b"/>
              <a:pathLst>
                <a:path w="8646" h="4556" extrusionOk="0">
                  <a:moveTo>
                    <a:pt x="6156" y="1"/>
                  </a:moveTo>
                  <a:cubicBezTo>
                    <a:pt x="4212" y="1"/>
                    <a:pt x="1830" y="409"/>
                    <a:pt x="1" y="2007"/>
                  </a:cubicBezTo>
                  <a:cubicBezTo>
                    <a:pt x="81" y="2676"/>
                    <a:pt x="402" y="3292"/>
                    <a:pt x="911" y="3774"/>
                  </a:cubicBezTo>
                  <a:cubicBezTo>
                    <a:pt x="1488" y="4301"/>
                    <a:pt x="2248" y="4555"/>
                    <a:pt x="3074" y="4555"/>
                  </a:cubicBezTo>
                  <a:cubicBezTo>
                    <a:pt x="4469" y="4555"/>
                    <a:pt x="6054" y="3833"/>
                    <a:pt x="7281" y="2489"/>
                  </a:cubicBezTo>
                  <a:cubicBezTo>
                    <a:pt x="7870" y="1820"/>
                    <a:pt x="8351" y="1043"/>
                    <a:pt x="8646" y="214"/>
                  </a:cubicBezTo>
                  <a:cubicBezTo>
                    <a:pt x="8015" y="106"/>
                    <a:pt x="7142" y="1"/>
                    <a:pt x="6156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3">
              <a:extLst>
                <a:ext uri="{FF2B5EF4-FFF2-40B4-BE49-F238E27FC236}">
                  <a16:creationId xmlns:a16="http://schemas.microsoft.com/office/drawing/2014/main" id="{634FE987-EDDD-86B5-2E09-7F7BCFA1D5A1}"/>
                </a:ext>
              </a:extLst>
            </p:cNvPr>
            <p:cNvSpPr/>
            <p:nvPr/>
          </p:nvSpPr>
          <p:spPr>
            <a:xfrm>
              <a:off x="8569800" y="1851188"/>
              <a:ext cx="296450" cy="161850"/>
            </a:xfrm>
            <a:custGeom>
              <a:avLst/>
              <a:gdLst/>
              <a:ahLst/>
              <a:cxnLst/>
              <a:rect l="l" t="t" r="r" b="b"/>
              <a:pathLst>
                <a:path w="11858" h="6474" extrusionOk="0">
                  <a:moveTo>
                    <a:pt x="4405" y="1"/>
                  </a:moveTo>
                  <a:cubicBezTo>
                    <a:pt x="2712" y="1"/>
                    <a:pt x="1162" y="379"/>
                    <a:pt x="268" y="612"/>
                  </a:cubicBezTo>
                  <a:cubicBezTo>
                    <a:pt x="81" y="639"/>
                    <a:pt x="1" y="879"/>
                    <a:pt x="108" y="1040"/>
                  </a:cubicBezTo>
                  <a:cubicBezTo>
                    <a:pt x="777" y="1977"/>
                    <a:pt x="2570" y="4627"/>
                    <a:pt x="2865" y="6473"/>
                  </a:cubicBezTo>
                  <a:lnTo>
                    <a:pt x="11858" y="6313"/>
                  </a:lnTo>
                  <a:cubicBezTo>
                    <a:pt x="10784" y="1164"/>
                    <a:pt x="7375" y="1"/>
                    <a:pt x="4405" y="1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3">
              <a:extLst>
                <a:ext uri="{FF2B5EF4-FFF2-40B4-BE49-F238E27FC236}">
                  <a16:creationId xmlns:a16="http://schemas.microsoft.com/office/drawing/2014/main" id="{71DC3F04-039E-C2A1-D58F-F7EE2648FCDE}"/>
                </a:ext>
              </a:extLst>
            </p:cNvPr>
            <p:cNvSpPr/>
            <p:nvPr/>
          </p:nvSpPr>
          <p:spPr>
            <a:xfrm>
              <a:off x="8612625" y="1851188"/>
              <a:ext cx="215500" cy="131825"/>
            </a:xfrm>
            <a:custGeom>
              <a:avLst/>
              <a:gdLst/>
              <a:ahLst/>
              <a:cxnLst/>
              <a:rect l="l" t="t" r="r" b="b"/>
              <a:pathLst>
                <a:path w="8620" h="5273" extrusionOk="0">
                  <a:moveTo>
                    <a:pt x="2640" y="1"/>
                  </a:moveTo>
                  <a:cubicBezTo>
                    <a:pt x="1680" y="1"/>
                    <a:pt x="768" y="120"/>
                    <a:pt x="1" y="264"/>
                  </a:cubicBezTo>
                  <a:cubicBezTo>
                    <a:pt x="54" y="1254"/>
                    <a:pt x="402" y="2191"/>
                    <a:pt x="937" y="2994"/>
                  </a:cubicBezTo>
                  <a:cubicBezTo>
                    <a:pt x="1944" y="4459"/>
                    <a:pt x="3497" y="5272"/>
                    <a:pt x="4991" y="5272"/>
                  </a:cubicBezTo>
                  <a:cubicBezTo>
                    <a:pt x="5762" y="5272"/>
                    <a:pt x="6518" y="5056"/>
                    <a:pt x="7174" y="4600"/>
                  </a:cubicBezTo>
                  <a:cubicBezTo>
                    <a:pt x="7843" y="4145"/>
                    <a:pt x="8351" y="3449"/>
                    <a:pt x="8619" y="2673"/>
                  </a:cubicBezTo>
                  <a:cubicBezTo>
                    <a:pt x="7043" y="565"/>
                    <a:pt x="4726" y="1"/>
                    <a:pt x="2640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3">
              <a:extLst>
                <a:ext uri="{FF2B5EF4-FFF2-40B4-BE49-F238E27FC236}">
                  <a16:creationId xmlns:a16="http://schemas.microsoft.com/office/drawing/2014/main" id="{17BD7C8B-EF37-D338-9B8E-2A0FC18E71FB}"/>
                </a:ext>
              </a:extLst>
            </p:cNvPr>
            <p:cNvSpPr/>
            <p:nvPr/>
          </p:nvSpPr>
          <p:spPr>
            <a:xfrm>
              <a:off x="8432625" y="1011988"/>
              <a:ext cx="75650" cy="111525"/>
            </a:xfrm>
            <a:custGeom>
              <a:avLst/>
              <a:gdLst/>
              <a:ahLst/>
              <a:cxnLst/>
              <a:rect l="l" t="t" r="r" b="b"/>
              <a:pathLst>
                <a:path w="3026" h="4461" extrusionOk="0">
                  <a:moveTo>
                    <a:pt x="2139" y="1"/>
                  </a:moveTo>
                  <a:cubicBezTo>
                    <a:pt x="1607" y="1"/>
                    <a:pt x="906" y="640"/>
                    <a:pt x="482" y="1686"/>
                  </a:cubicBezTo>
                  <a:cubicBezTo>
                    <a:pt x="1" y="2944"/>
                    <a:pt x="134" y="4176"/>
                    <a:pt x="750" y="4417"/>
                  </a:cubicBezTo>
                  <a:cubicBezTo>
                    <a:pt x="826" y="4446"/>
                    <a:pt x="904" y="4461"/>
                    <a:pt x="984" y="4461"/>
                  </a:cubicBezTo>
                  <a:cubicBezTo>
                    <a:pt x="1552" y="4461"/>
                    <a:pt x="2195" y="3742"/>
                    <a:pt x="2570" y="2757"/>
                  </a:cubicBezTo>
                  <a:cubicBezTo>
                    <a:pt x="3025" y="1633"/>
                    <a:pt x="2972" y="428"/>
                    <a:pt x="2436" y="81"/>
                  </a:cubicBezTo>
                  <a:cubicBezTo>
                    <a:pt x="2346" y="27"/>
                    <a:pt x="2246" y="1"/>
                    <a:pt x="213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3">
              <a:extLst>
                <a:ext uri="{FF2B5EF4-FFF2-40B4-BE49-F238E27FC236}">
                  <a16:creationId xmlns:a16="http://schemas.microsoft.com/office/drawing/2014/main" id="{87E9EEED-1FC9-68FF-6178-421F28E5F4F0}"/>
                </a:ext>
              </a:extLst>
            </p:cNvPr>
            <p:cNvSpPr/>
            <p:nvPr/>
          </p:nvSpPr>
          <p:spPr>
            <a:xfrm>
              <a:off x="7975600" y="1291688"/>
              <a:ext cx="503900" cy="217500"/>
            </a:xfrm>
            <a:custGeom>
              <a:avLst/>
              <a:gdLst/>
              <a:ahLst/>
              <a:cxnLst/>
              <a:rect l="l" t="t" r="r" b="b"/>
              <a:pathLst>
                <a:path w="20156" h="8700" extrusionOk="0">
                  <a:moveTo>
                    <a:pt x="13250" y="0"/>
                  </a:moveTo>
                  <a:cubicBezTo>
                    <a:pt x="12045" y="0"/>
                    <a:pt x="4658" y="1847"/>
                    <a:pt x="3855" y="2329"/>
                  </a:cubicBezTo>
                  <a:cubicBezTo>
                    <a:pt x="3561" y="2516"/>
                    <a:pt x="1928" y="5086"/>
                    <a:pt x="1" y="8699"/>
                  </a:cubicBezTo>
                  <a:cubicBezTo>
                    <a:pt x="3132" y="8431"/>
                    <a:pt x="6210" y="7816"/>
                    <a:pt x="9208" y="6933"/>
                  </a:cubicBezTo>
                  <a:cubicBezTo>
                    <a:pt x="13839" y="5541"/>
                    <a:pt x="17746" y="3774"/>
                    <a:pt x="20155" y="2061"/>
                  </a:cubicBezTo>
                  <a:cubicBezTo>
                    <a:pt x="17960" y="1312"/>
                    <a:pt x="14160" y="0"/>
                    <a:pt x="13250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3">
              <a:extLst>
                <a:ext uri="{FF2B5EF4-FFF2-40B4-BE49-F238E27FC236}">
                  <a16:creationId xmlns:a16="http://schemas.microsoft.com/office/drawing/2014/main" id="{A9EDEBD6-B08D-CE00-7496-8D59319C0972}"/>
                </a:ext>
              </a:extLst>
            </p:cNvPr>
            <p:cNvSpPr/>
            <p:nvPr/>
          </p:nvSpPr>
          <p:spPr>
            <a:xfrm>
              <a:off x="7956200" y="640263"/>
              <a:ext cx="636375" cy="605275"/>
            </a:xfrm>
            <a:custGeom>
              <a:avLst/>
              <a:gdLst/>
              <a:ahLst/>
              <a:cxnLst/>
              <a:rect l="l" t="t" r="r" b="b"/>
              <a:pathLst>
                <a:path w="25455" h="24211" extrusionOk="0">
                  <a:moveTo>
                    <a:pt x="12539" y="1"/>
                  </a:moveTo>
                  <a:cubicBezTo>
                    <a:pt x="11824" y="1"/>
                    <a:pt x="10938" y="104"/>
                    <a:pt x="9850" y="389"/>
                  </a:cubicBezTo>
                  <a:cubicBezTo>
                    <a:pt x="5862" y="1406"/>
                    <a:pt x="215" y="11925"/>
                    <a:pt x="108" y="12621"/>
                  </a:cubicBezTo>
                  <a:cubicBezTo>
                    <a:pt x="0" y="13344"/>
                    <a:pt x="2436" y="17439"/>
                    <a:pt x="2436" y="17439"/>
                  </a:cubicBezTo>
                  <a:lnTo>
                    <a:pt x="4738" y="17465"/>
                  </a:lnTo>
                  <a:lnTo>
                    <a:pt x="3614" y="18750"/>
                  </a:lnTo>
                  <a:cubicBezTo>
                    <a:pt x="3614" y="18750"/>
                    <a:pt x="6050" y="20811"/>
                    <a:pt x="11081" y="23434"/>
                  </a:cubicBezTo>
                  <a:lnTo>
                    <a:pt x="16006" y="24210"/>
                  </a:lnTo>
                  <a:cubicBezTo>
                    <a:pt x="22296" y="22337"/>
                    <a:pt x="25455" y="13611"/>
                    <a:pt x="25455" y="13611"/>
                  </a:cubicBezTo>
                  <a:lnTo>
                    <a:pt x="23875" y="13129"/>
                  </a:lnTo>
                  <a:lnTo>
                    <a:pt x="25374" y="12166"/>
                  </a:lnTo>
                  <a:cubicBezTo>
                    <a:pt x="25401" y="9650"/>
                    <a:pt x="23929" y="2798"/>
                    <a:pt x="21199" y="1058"/>
                  </a:cubicBezTo>
                  <a:cubicBezTo>
                    <a:pt x="20151" y="397"/>
                    <a:pt x="19022" y="192"/>
                    <a:pt x="18025" y="192"/>
                  </a:cubicBezTo>
                  <a:cubicBezTo>
                    <a:pt x="16398" y="192"/>
                    <a:pt x="15123" y="737"/>
                    <a:pt x="15123" y="737"/>
                  </a:cubicBezTo>
                  <a:cubicBezTo>
                    <a:pt x="15123" y="737"/>
                    <a:pt x="14444" y="1"/>
                    <a:pt x="12539" y="1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3">
              <a:extLst>
                <a:ext uri="{FF2B5EF4-FFF2-40B4-BE49-F238E27FC236}">
                  <a16:creationId xmlns:a16="http://schemas.microsoft.com/office/drawing/2014/main" id="{D10CCA59-7D41-18E5-AEE3-D13499212413}"/>
                </a:ext>
              </a:extLst>
            </p:cNvPr>
            <p:cNvSpPr/>
            <p:nvPr/>
          </p:nvSpPr>
          <p:spPr>
            <a:xfrm>
              <a:off x="7956200" y="684113"/>
              <a:ext cx="636375" cy="561425"/>
            </a:xfrm>
            <a:custGeom>
              <a:avLst/>
              <a:gdLst/>
              <a:ahLst/>
              <a:cxnLst/>
              <a:rect l="l" t="t" r="r" b="b"/>
              <a:pathLst>
                <a:path w="25455" h="22457" extrusionOk="0">
                  <a:moveTo>
                    <a:pt x="7575" y="0"/>
                  </a:moveTo>
                  <a:cubicBezTo>
                    <a:pt x="4015" y="3158"/>
                    <a:pt x="188" y="10305"/>
                    <a:pt x="108" y="10867"/>
                  </a:cubicBezTo>
                  <a:cubicBezTo>
                    <a:pt x="0" y="11590"/>
                    <a:pt x="2436" y="15685"/>
                    <a:pt x="2436" y="15685"/>
                  </a:cubicBezTo>
                  <a:lnTo>
                    <a:pt x="4738" y="15711"/>
                  </a:lnTo>
                  <a:lnTo>
                    <a:pt x="3614" y="16996"/>
                  </a:lnTo>
                  <a:cubicBezTo>
                    <a:pt x="3614" y="16996"/>
                    <a:pt x="6050" y="19057"/>
                    <a:pt x="11081" y="21680"/>
                  </a:cubicBezTo>
                  <a:lnTo>
                    <a:pt x="16006" y="22456"/>
                  </a:lnTo>
                  <a:cubicBezTo>
                    <a:pt x="22296" y="20583"/>
                    <a:pt x="25455" y="11857"/>
                    <a:pt x="25455" y="11857"/>
                  </a:cubicBezTo>
                  <a:lnTo>
                    <a:pt x="23902" y="11349"/>
                  </a:lnTo>
                  <a:lnTo>
                    <a:pt x="25374" y="10412"/>
                  </a:lnTo>
                  <a:lnTo>
                    <a:pt x="25374" y="10358"/>
                  </a:lnTo>
                  <a:cubicBezTo>
                    <a:pt x="23908" y="10878"/>
                    <a:pt x="22378" y="11139"/>
                    <a:pt x="20849" y="11139"/>
                  </a:cubicBezTo>
                  <a:cubicBezTo>
                    <a:pt x="19226" y="11139"/>
                    <a:pt x="17604" y="10844"/>
                    <a:pt x="16060" y="10251"/>
                  </a:cubicBezTo>
                  <a:cubicBezTo>
                    <a:pt x="11055" y="8431"/>
                    <a:pt x="7763" y="4229"/>
                    <a:pt x="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3">
              <a:extLst>
                <a:ext uri="{FF2B5EF4-FFF2-40B4-BE49-F238E27FC236}">
                  <a16:creationId xmlns:a16="http://schemas.microsoft.com/office/drawing/2014/main" id="{A424B573-024E-BCC7-A0F4-9B17D39EAF8B}"/>
                </a:ext>
              </a:extLst>
            </p:cNvPr>
            <p:cNvSpPr/>
            <p:nvPr/>
          </p:nvSpPr>
          <p:spPr>
            <a:xfrm>
              <a:off x="8169650" y="1286338"/>
              <a:ext cx="260325" cy="408200"/>
            </a:xfrm>
            <a:custGeom>
              <a:avLst/>
              <a:gdLst/>
              <a:ahLst/>
              <a:cxnLst/>
              <a:rect l="l" t="t" r="r" b="b"/>
              <a:pathLst>
                <a:path w="10413" h="16328" extrusionOk="0">
                  <a:moveTo>
                    <a:pt x="5407" y="0"/>
                  </a:moveTo>
                  <a:cubicBezTo>
                    <a:pt x="4738" y="0"/>
                    <a:pt x="2276" y="776"/>
                    <a:pt x="1" y="1365"/>
                  </a:cubicBezTo>
                  <a:cubicBezTo>
                    <a:pt x="1955" y="8940"/>
                    <a:pt x="6960" y="16327"/>
                    <a:pt x="6960" y="16327"/>
                  </a:cubicBezTo>
                  <a:cubicBezTo>
                    <a:pt x="6960" y="16327"/>
                    <a:pt x="10011" y="8378"/>
                    <a:pt x="10413" y="1606"/>
                  </a:cubicBezTo>
                  <a:cubicBezTo>
                    <a:pt x="8405" y="937"/>
                    <a:pt x="6077" y="0"/>
                    <a:pt x="5407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3">
              <a:extLst>
                <a:ext uri="{FF2B5EF4-FFF2-40B4-BE49-F238E27FC236}">
                  <a16:creationId xmlns:a16="http://schemas.microsoft.com/office/drawing/2014/main" id="{E5C8CCE6-B35B-EE62-AF60-E20966C181E8}"/>
                </a:ext>
              </a:extLst>
            </p:cNvPr>
            <p:cNvSpPr/>
            <p:nvPr/>
          </p:nvSpPr>
          <p:spPr>
            <a:xfrm>
              <a:off x="8169650" y="1286988"/>
              <a:ext cx="260325" cy="174000"/>
            </a:xfrm>
            <a:custGeom>
              <a:avLst/>
              <a:gdLst/>
              <a:ahLst/>
              <a:cxnLst/>
              <a:rect l="l" t="t" r="r" b="b"/>
              <a:pathLst>
                <a:path w="10413" h="6960" extrusionOk="0">
                  <a:moveTo>
                    <a:pt x="5407" y="1"/>
                  </a:moveTo>
                  <a:cubicBezTo>
                    <a:pt x="4738" y="1"/>
                    <a:pt x="2276" y="750"/>
                    <a:pt x="1" y="1339"/>
                  </a:cubicBezTo>
                  <a:cubicBezTo>
                    <a:pt x="509" y="3240"/>
                    <a:pt x="1152" y="5140"/>
                    <a:pt x="1928" y="6960"/>
                  </a:cubicBezTo>
                  <a:cubicBezTo>
                    <a:pt x="4792" y="6103"/>
                    <a:pt x="7575" y="4979"/>
                    <a:pt x="10225" y="3587"/>
                  </a:cubicBezTo>
                  <a:cubicBezTo>
                    <a:pt x="10306" y="2918"/>
                    <a:pt x="10359" y="2249"/>
                    <a:pt x="10413" y="1580"/>
                  </a:cubicBezTo>
                  <a:cubicBezTo>
                    <a:pt x="8405" y="911"/>
                    <a:pt x="6077" y="1"/>
                    <a:pt x="5407" y="1"/>
                  </a:cubicBezTo>
                  <a:close/>
                </a:path>
              </a:pathLst>
            </a:custGeom>
            <a:solidFill>
              <a:srgbClr val="C6A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3">
              <a:extLst>
                <a:ext uri="{FF2B5EF4-FFF2-40B4-BE49-F238E27FC236}">
                  <a16:creationId xmlns:a16="http://schemas.microsoft.com/office/drawing/2014/main" id="{A43C018A-AE2D-ED38-B8FD-3AC9F3F73AEE}"/>
                </a:ext>
              </a:extLst>
            </p:cNvPr>
            <p:cNvSpPr/>
            <p:nvPr/>
          </p:nvSpPr>
          <p:spPr>
            <a:xfrm>
              <a:off x="8197750" y="1052138"/>
              <a:ext cx="186725" cy="298900"/>
            </a:xfrm>
            <a:custGeom>
              <a:avLst/>
              <a:gdLst/>
              <a:ahLst/>
              <a:cxnLst/>
              <a:rect l="l" t="t" r="r" b="b"/>
              <a:pathLst>
                <a:path w="7469" h="11956" extrusionOk="0">
                  <a:moveTo>
                    <a:pt x="6505" y="0"/>
                  </a:moveTo>
                  <a:lnTo>
                    <a:pt x="804" y="482"/>
                  </a:lnTo>
                  <a:cubicBezTo>
                    <a:pt x="804" y="482"/>
                    <a:pt x="108" y="7923"/>
                    <a:pt x="1" y="10332"/>
                  </a:cubicBezTo>
                  <a:cubicBezTo>
                    <a:pt x="524" y="11685"/>
                    <a:pt x="1607" y="11956"/>
                    <a:pt x="2757" y="11956"/>
                  </a:cubicBezTo>
                  <a:cubicBezTo>
                    <a:pt x="3313" y="11956"/>
                    <a:pt x="3885" y="11892"/>
                    <a:pt x="4417" y="11857"/>
                  </a:cubicBezTo>
                  <a:cubicBezTo>
                    <a:pt x="6023" y="11723"/>
                    <a:pt x="7361" y="11911"/>
                    <a:pt x="7468" y="10385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3">
              <a:extLst>
                <a:ext uri="{FF2B5EF4-FFF2-40B4-BE49-F238E27FC236}">
                  <a16:creationId xmlns:a16="http://schemas.microsoft.com/office/drawing/2014/main" id="{5531C421-382F-D69D-6BF9-653CA6223002}"/>
                </a:ext>
              </a:extLst>
            </p:cNvPr>
            <p:cNvSpPr/>
            <p:nvPr/>
          </p:nvSpPr>
          <p:spPr>
            <a:xfrm>
              <a:off x="8162300" y="821288"/>
              <a:ext cx="306475" cy="479125"/>
            </a:xfrm>
            <a:custGeom>
              <a:avLst/>
              <a:gdLst/>
              <a:ahLst/>
              <a:cxnLst/>
              <a:rect l="l" t="t" r="r" b="b"/>
              <a:pathLst>
                <a:path w="12259" h="19165" extrusionOk="0">
                  <a:moveTo>
                    <a:pt x="7495" y="0"/>
                  </a:moveTo>
                  <a:cubicBezTo>
                    <a:pt x="5835" y="2007"/>
                    <a:pt x="2730" y="7494"/>
                    <a:pt x="0" y="9582"/>
                  </a:cubicBezTo>
                  <a:cubicBezTo>
                    <a:pt x="54" y="11857"/>
                    <a:pt x="81" y="15818"/>
                    <a:pt x="6906" y="19164"/>
                  </a:cubicBezTo>
                  <a:cubicBezTo>
                    <a:pt x="6906" y="19164"/>
                    <a:pt x="12259" y="15417"/>
                    <a:pt x="12152" y="8940"/>
                  </a:cubicBezTo>
                  <a:cubicBezTo>
                    <a:pt x="12098" y="4015"/>
                    <a:pt x="9743" y="2650"/>
                    <a:pt x="7495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3">
              <a:extLst>
                <a:ext uri="{FF2B5EF4-FFF2-40B4-BE49-F238E27FC236}">
                  <a16:creationId xmlns:a16="http://schemas.microsoft.com/office/drawing/2014/main" id="{FA7E2B70-254D-B696-8A4F-A30AFEF33A45}"/>
                </a:ext>
              </a:extLst>
            </p:cNvPr>
            <p:cNvSpPr/>
            <p:nvPr/>
          </p:nvSpPr>
          <p:spPr>
            <a:xfrm>
              <a:off x="8101400" y="1024463"/>
              <a:ext cx="81000" cy="109075"/>
            </a:xfrm>
            <a:custGeom>
              <a:avLst/>
              <a:gdLst/>
              <a:ahLst/>
              <a:cxnLst/>
              <a:rect l="l" t="t" r="r" b="b"/>
              <a:pathLst>
                <a:path w="3240" h="4363" extrusionOk="0">
                  <a:moveTo>
                    <a:pt x="918" y="0"/>
                  </a:moveTo>
                  <a:cubicBezTo>
                    <a:pt x="879" y="0"/>
                    <a:pt x="841" y="4"/>
                    <a:pt x="804" y="10"/>
                  </a:cubicBezTo>
                  <a:cubicBezTo>
                    <a:pt x="188" y="144"/>
                    <a:pt x="1" y="1268"/>
                    <a:pt x="536" y="2526"/>
                  </a:cubicBezTo>
                  <a:cubicBezTo>
                    <a:pt x="982" y="3630"/>
                    <a:pt x="1758" y="4363"/>
                    <a:pt x="2358" y="4363"/>
                  </a:cubicBezTo>
                  <a:cubicBezTo>
                    <a:pt x="2441" y="4363"/>
                    <a:pt x="2522" y="4349"/>
                    <a:pt x="2597" y="4319"/>
                  </a:cubicBezTo>
                  <a:cubicBezTo>
                    <a:pt x="3213" y="4051"/>
                    <a:pt x="3239" y="2981"/>
                    <a:pt x="2784" y="1857"/>
                  </a:cubicBezTo>
                  <a:cubicBezTo>
                    <a:pt x="2331" y="798"/>
                    <a:pt x="1545" y="0"/>
                    <a:pt x="91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3">
              <a:extLst>
                <a:ext uri="{FF2B5EF4-FFF2-40B4-BE49-F238E27FC236}">
                  <a16:creationId xmlns:a16="http://schemas.microsoft.com/office/drawing/2014/main" id="{BA3CD8D5-BF6D-12C3-0EAD-75ED302CB02D}"/>
                </a:ext>
              </a:extLst>
            </p:cNvPr>
            <p:cNvSpPr/>
            <p:nvPr/>
          </p:nvSpPr>
          <p:spPr>
            <a:xfrm>
              <a:off x="8179700" y="1268263"/>
              <a:ext cx="222850" cy="133850"/>
            </a:xfrm>
            <a:custGeom>
              <a:avLst/>
              <a:gdLst/>
              <a:ahLst/>
              <a:cxnLst/>
              <a:rect l="l" t="t" r="r" b="b"/>
              <a:pathLst>
                <a:path w="8914" h="5354" extrusionOk="0">
                  <a:moveTo>
                    <a:pt x="803" y="0"/>
                  </a:moveTo>
                  <a:lnTo>
                    <a:pt x="0" y="1928"/>
                  </a:lnTo>
                  <a:cubicBezTo>
                    <a:pt x="0" y="1928"/>
                    <a:pt x="1071" y="4845"/>
                    <a:pt x="3881" y="5354"/>
                  </a:cubicBezTo>
                  <a:lnTo>
                    <a:pt x="5166" y="3507"/>
                  </a:lnTo>
                  <a:lnTo>
                    <a:pt x="6504" y="5059"/>
                  </a:lnTo>
                  <a:cubicBezTo>
                    <a:pt x="7655" y="4310"/>
                    <a:pt x="8512" y="3186"/>
                    <a:pt x="8913" y="1874"/>
                  </a:cubicBezTo>
                  <a:lnTo>
                    <a:pt x="8083" y="455"/>
                  </a:lnTo>
                  <a:cubicBezTo>
                    <a:pt x="6999" y="1721"/>
                    <a:pt x="5931" y="2286"/>
                    <a:pt x="4852" y="2286"/>
                  </a:cubicBezTo>
                  <a:cubicBezTo>
                    <a:pt x="3535" y="2286"/>
                    <a:pt x="2201" y="1443"/>
                    <a:pt x="803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3">
              <a:extLst>
                <a:ext uri="{FF2B5EF4-FFF2-40B4-BE49-F238E27FC236}">
                  <a16:creationId xmlns:a16="http://schemas.microsoft.com/office/drawing/2014/main" id="{913BE8D7-1803-E6FF-3228-DF60B39C6C65}"/>
                </a:ext>
              </a:extLst>
            </p:cNvPr>
            <p:cNvSpPr/>
            <p:nvPr/>
          </p:nvSpPr>
          <p:spPr>
            <a:xfrm>
              <a:off x="8166975" y="1319113"/>
              <a:ext cx="265000" cy="382775"/>
            </a:xfrm>
            <a:custGeom>
              <a:avLst/>
              <a:gdLst/>
              <a:ahLst/>
              <a:cxnLst/>
              <a:rect l="l" t="t" r="r" b="b"/>
              <a:pathLst>
                <a:path w="10600" h="15311" extrusionOk="0">
                  <a:moveTo>
                    <a:pt x="295" y="1"/>
                  </a:moveTo>
                  <a:lnTo>
                    <a:pt x="1" y="81"/>
                  </a:lnTo>
                  <a:cubicBezTo>
                    <a:pt x="1955" y="7682"/>
                    <a:pt x="7067" y="15311"/>
                    <a:pt x="7067" y="15311"/>
                  </a:cubicBezTo>
                  <a:cubicBezTo>
                    <a:pt x="7067" y="15311"/>
                    <a:pt x="10198" y="7093"/>
                    <a:pt x="10600" y="322"/>
                  </a:cubicBezTo>
                  <a:lnTo>
                    <a:pt x="10252" y="215"/>
                  </a:lnTo>
                  <a:cubicBezTo>
                    <a:pt x="9610" y="6692"/>
                    <a:pt x="6986" y="14053"/>
                    <a:pt x="6986" y="14053"/>
                  </a:cubicBezTo>
                  <a:cubicBezTo>
                    <a:pt x="6986" y="14053"/>
                    <a:pt x="2436" y="7120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3">
              <a:extLst>
                <a:ext uri="{FF2B5EF4-FFF2-40B4-BE49-F238E27FC236}">
                  <a16:creationId xmlns:a16="http://schemas.microsoft.com/office/drawing/2014/main" id="{11544BDF-805B-B6E0-B6CC-D3ACA168553D}"/>
                </a:ext>
              </a:extLst>
            </p:cNvPr>
            <p:cNvSpPr/>
            <p:nvPr/>
          </p:nvSpPr>
          <p:spPr>
            <a:xfrm>
              <a:off x="8117475" y="1051363"/>
              <a:ext cx="47525" cy="63825"/>
            </a:xfrm>
            <a:custGeom>
              <a:avLst/>
              <a:gdLst/>
              <a:ahLst/>
              <a:cxnLst/>
              <a:rect l="l" t="t" r="r" b="b"/>
              <a:pathLst>
                <a:path w="1901" h="2553" extrusionOk="0">
                  <a:moveTo>
                    <a:pt x="543" y="0"/>
                  </a:moveTo>
                  <a:cubicBezTo>
                    <a:pt x="522" y="0"/>
                    <a:pt x="502" y="2"/>
                    <a:pt x="482" y="4"/>
                  </a:cubicBezTo>
                  <a:cubicBezTo>
                    <a:pt x="107" y="85"/>
                    <a:pt x="0" y="727"/>
                    <a:pt x="294" y="1477"/>
                  </a:cubicBezTo>
                  <a:cubicBezTo>
                    <a:pt x="549" y="2125"/>
                    <a:pt x="1004" y="2553"/>
                    <a:pt x="1347" y="2553"/>
                  </a:cubicBezTo>
                  <a:cubicBezTo>
                    <a:pt x="1401" y="2553"/>
                    <a:pt x="1452" y="2542"/>
                    <a:pt x="1499" y="2520"/>
                  </a:cubicBezTo>
                  <a:cubicBezTo>
                    <a:pt x="1874" y="2387"/>
                    <a:pt x="1900" y="1744"/>
                    <a:pt x="1633" y="1075"/>
                  </a:cubicBezTo>
                  <a:cubicBezTo>
                    <a:pt x="1379" y="442"/>
                    <a:pt x="910" y="0"/>
                    <a:pt x="543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3">
              <a:extLst>
                <a:ext uri="{FF2B5EF4-FFF2-40B4-BE49-F238E27FC236}">
                  <a16:creationId xmlns:a16="http://schemas.microsoft.com/office/drawing/2014/main" id="{F92EB774-DA81-9245-DB19-9F5EB1573F44}"/>
                </a:ext>
              </a:extLst>
            </p:cNvPr>
            <p:cNvSpPr/>
            <p:nvPr/>
          </p:nvSpPr>
          <p:spPr>
            <a:xfrm>
              <a:off x="8133525" y="1086738"/>
              <a:ext cx="33475" cy="35700"/>
            </a:xfrm>
            <a:custGeom>
              <a:avLst/>
              <a:gdLst/>
              <a:ahLst/>
              <a:cxnLst/>
              <a:rect l="l" t="t" r="r" b="b"/>
              <a:pathLst>
                <a:path w="1339" h="1428" extrusionOk="0">
                  <a:moveTo>
                    <a:pt x="505" y="1"/>
                  </a:moveTo>
                  <a:cubicBezTo>
                    <a:pt x="479" y="1"/>
                    <a:pt x="454" y="3"/>
                    <a:pt x="429" y="8"/>
                  </a:cubicBezTo>
                  <a:cubicBezTo>
                    <a:pt x="134" y="88"/>
                    <a:pt x="0" y="490"/>
                    <a:pt x="188" y="891"/>
                  </a:cubicBezTo>
                  <a:cubicBezTo>
                    <a:pt x="321" y="1223"/>
                    <a:pt x="600" y="1427"/>
                    <a:pt x="844" y="1427"/>
                  </a:cubicBezTo>
                  <a:cubicBezTo>
                    <a:pt x="895" y="1427"/>
                    <a:pt x="944" y="1418"/>
                    <a:pt x="991" y="1400"/>
                  </a:cubicBezTo>
                  <a:cubicBezTo>
                    <a:pt x="1258" y="1293"/>
                    <a:pt x="1339" y="918"/>
                    <a:pt x="1178" y="570"/>
                  </a:cubicBezTo>
                  <a:cubicBezTo>
                    <a:pt x="1057" y="230"/>
                    <a:pt x="759" y="1"/>
                    <a:pt x="50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3">
              <a:extLst>
                <a:ext uri="{FF2B5EF4-FFF2-40B4-BE49-F238E27FC236}">
                  <a16:creationId xmlns:a16="http://schemas.microsoft.com/office/drawing/2014/main" id="{EE72669E-A4C5-26F5-D667-F3C9A028986C}"/>
                </a:ext>
              </a:extLst>
            </p:cNvPr>
            <p:cNvSpPr/>
            <p:nvPr/>
          </p:nvSpPr>
          <p:spPr>
            <a:xfrm>
              <a:off x="8298800" y="1405488"/>
              <a:ext cx="22775" cy="19375"/>
            </a:xfrm>
            <a:custGeom>
              <a:avLst/>
              <a:gdLst/>
              <a:ahLst/>
              <a:cxnLst/>
              <a:rect l="l" t="t" r="r" b="b"/>
              <a:pathLst>
                <a:path w="911" h="775" extrusionOk="0">
                  <a:moveTo>
                    <a:pt x="493" y="1"/>
                  </a:moveTo>
                  <a:cubicBezTo>
                    <a:pt x="388" y="1"/>
                    <a:pt x="284" y="42"/>
                    <a:pt x="215" y="132"/>
                  </a:cubicBezTo>
                  <a:cubicBezTo>
                    <a:pt x="0" y="400"/>
                    <a:pt x="161" y="775"/>
                    <a:pt x="509" y="775"/>
                  </a:cubicBezTo>
                  <a:cubicBezTo>
                    <a:pt x="723" y="748"/>
                    <a:pt x="911" y="560"/>
                    <a:pt x="884" y="320"/>
                  </a:cubicBezTo>
                  <a:cubicBezTo>
                    <a:pt x="850" y="118"/>
                    <a:pt x="669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3">
              <a:extLst>
                <a:ext uri="{FF2B5EF4-FFF2-40B4-BE49-F238E27FC236}">
                  <a16:creationId xmlns:a16="http://schemas.microsoft.com/office/drawing/2014/main" id="{263B138D-4E5A-5A8B-A11C-AC481158A806}"/>
                </a:ext>
              </a:extLst>
            </p:cNvPr>
            <p:cNvSpPr/>
            <p:nvPr/>
          </p:nvSpPr>
          <p:spPr>
            <a:xfrm>
              <a:off x="8251300" y="1009938"/>
              <a:ext cx="42850" cy="62325"/>
            </a:xfrm>
            <a:custGeom>
              <a:avLst/>
              <a:gdLst/>
              <a:ahLst/>
              <a:cxnLst/>
              <a:rect l="l" t="t" r="r" b="b"/>
              <a:pathLst>
                <a:path w="1714" h="2493" extrusionOk="0">
                  <a:moveTo>
                    <a:pt x="864" y="1"/>
                  </a:moveTo>
                  <a:cubicBezTo>
                    <a:pt x="853" y="1"/>
                    <a:pt x="841" y="1"/>
                    <a:pt x="830" y="2"/>
                  </a:cubicBezTo>
                  <a:cubicBezTo>
                    <a:pt x="375" y="55"/>
                    <a:pt x="0" y="618"/>
                    <a:pt x="0" y="1287"/>
                  </a:cubicBezTo>
                  <a:cubicBezTo>
                    <a:pt x="0" y="1966"/>
                    <a:pt x="383" y="2492"/>
                    <a:pt x="849" y="2492"/>
                  </a:cubicBezTo>
                  <a:cubicBezTo>
                    <a:pt x="860" y="2492"/>
                    <a:pt x="872" y="2492"/>
                    <a:pt x="883" y="2491"/>
                  </a:cubicBezTo>
                  <a:cubicBezTo>
                    <a:pt x="1338" y="2438"/>
                    <a:pt x="1713" y="1876"/>
                    <a:pt x="1713" y="1206"/>
                  </a:cubicBezTo>
                  <a:cubicBezTo>
                    <a:pt x="1687" y="527"/>
                    <a:pt x="1329" y="1"/>
                    <a:pt x="864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3">
              <a:extLst>
                <a:ext uri="{FF2B5EF4-FFF2-40B4-BE49-F238E27FC236}">
                  <a16:creationId xmlns:a16="http://schemas.microsoft.com/office/drawing/2014/main" id="{F877C757-5686-B1E2-39BF-D998BEC69FB4}"/>
                </a:ext>
              </a:extLst>
            </p:cNvPr>
            <p:cNvSpPr/>
            <p:nvPr/>
          </p:nvSpPr>
          <p:spPr>
            <a:xfrm>
              <a:off x="8220500" y="953263"/>
              <a:ext cx="83675" cy="41200"/>
            </a:xfrm>
            <a:custGeom>
              <a:avLst/>
              <a:gdLst/>
              <a:ahLst/>
              <a:cxnLst/>
              <a:rect l="l" t="t" r="r" b="b"/>
              <a:pathLst>
                <a:path w="3347" h="1648" extrusionOk="0">
                  <a:moveTo>
                    <a:pt x="2825" y="0"/>
                  </a:moveTo>
                  <a:cubicBezTo>
                    <a:pt x="2776" y="0"/>
                    <a:pt x="2726" y="7"/>
                    <a:pt x="2677" y="21"/>
                  </a:cubicBezTo>
                  <a:lnTo>
                    <a:pt x="349" y="690"/>
                  </a:lnTo>
                  <a:cubicBezTo>
                    <a:pt x="135" y="743"/>
                    <a:pt x="1" y="904"/>
                    <a:pt x="54" y="1038"/>
                  </a:cubicBezTo>
                  <a:lnTo>
                    <a:pt x="242" y="1493"/>
                  </a:lnTo>
                  <a:cubicBezTo>
                    <a:pt x="262" y="1592"/>
                    <a:pt x="385" y="1647"/>
                    <a:pt x="523" y="1647"/>
                  </a:cubicBezTo>
                  <a:cubicBezTo>
                    <a:pt x="571" y="1647"/>
                    <a:pt x="622" y="1640"/>
                    <a:pt x="670" y="1627"/>
                  </a:cubicBezTo>
                  <a:lnTo>
                    <a:pt x="3025" y="957"/>
                  </a:lnTo>
                  <a:cubicBezTo>
                    <a:pt x="3213" y="904"/>
                    <a:pt x="3347" y="743"/>
                    <a:pt x="3293" y="609"/>
                  </a:cubicBezTo>
                  <a:lnTo>
                    <a:pt x="3132" y="154"/>
                  </a:lnTo>
                  <a:cubicBezTo>
                    <a:pt x="3093" y="55"/>
                    <a:pt x="2965" y="0"/>
                    <a:pt x="2825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3">
              <a:extLst>
                <a:ext uri="{FF2B5EF4-FFF2-40B4-BE49-F238E27FC236}">
                  <a16:creationId xmlns:a16="http://schemas.microsoft.com/office/drawing/2014/main" id="{61864ED2-4885-9F02-9F3B-9492E591E2FC}"/>
                </a:ext>
              </a:extLst>
            </p:cNvPr>
            <p:cNvSpPr/>
            <p:nvPr/>
          </p:nvSpPr>
          <p:spPr>
            <a:xfrm>
              <a:off x="8396500" y="1017913"/>
              <a:ext cx="39475" cy="61025"/>
            </a:xfrm>
            <a:custGeom>
              <a:avLst/>
              <a:gdLst/>
              <a:ahLst/>
              <a:cxnLst/>
              <a:rect l="l" t="t" r="r" b="b"/>
              <a:pathLst>
                <a:path w="1579" h="2441" extrusionOk="0">
                  <a:moveTo>
                    <a:pt x="912" y="0"/>
                  </a:moveTo>
                  <a:cubicBezTo>
                    <a:pt x="894" y="0"/>
                    <a:pt x="875" y="2"/>
                    <a:pt x="857" y="4"/>
                  </a:cubicBezTo>
                  <a:cubicBezTo>
                    <a:pt x="429" y="31"/>
                    <a:pt x="54" y="620"/>
                    <a:pt x="27" y="1289"/>
                  </a:cubicBezTo>
                  <a:cubicBezTo>
                    <a:pt x="1" y="1941"/>
                    <a:pt x="305" y="2441"/>
                    <a:pt x="718" y="2441"/>
                  </a:cubicBezTo>
                  <a:cubicBezTo>
                    <a:pt x="728" y="2441"/>
                    <a:pt x="739" y="2440"/>
                    <a:pt x="750" y="2440"/>
                  </a:cubicBezTo>
                  <a:cubicBezTo>
                    <a:pt x="1178" y="2386"/>
                    <a:pt x="1526" y="1824"/>
                    <a:pt x="1553" y="1155"/>
                  </a:cubicBezTo>
                  <a:cubicBezTo>
                    <a:pt x="1578" y="517"/>
                    <a:pt x="1287" y="0"/>
                    <a:pt x="912" y="0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3">
              <a:extLst>
                <a:ext uri="{FF2B5EF4-FFF2-40B4-BE49-F238E27FC236}">
                  <a16:creationId xmlns:a16="http://schemas.microsoft.com/office/drawing/2014/main" id="{1574F8BA-014A-CC5E-56D3-6CC2269418AF}"/>
                </a:ext>
              </a:extLst>
            </p:cNvPr>
            <p:cNvSpPr/>
            <p:nvPr/>
          </p:nvSpPr>
          <p:spPr>
            <a:xfrm>
              <a:off x="8396500" y="959963"/>
              <a:ext cx="56225" cy="41200"/>
            </a:xfrm>
            <a:custGeom>
              <a:avLst/>
              <a:gdLst/>
              <a:ahLst/>
              <a:cxnLst/>
              <a:rect l="l" t="t" r="r" b="b"/>
              <a:pathLst>
                <a:path w="2249" h="1648" extrusionOk="0">
                  <a:moveTo>
                    <a:pt x="357" y="0"/>
                  </a:moveTo>
                  <a:cubicBezTo>
                    <a:pt x="286" y="0"/>
                    <a:pt x="231" y="36"/>
                    <a:pt x="214" y="101"/>
                  </a:cubicBezTo>
                  <a:lnTo>
                    <a:pt x="54" y="449"/>
                  </a:lnTo>
                  <a:cubicBezTo>
                    <a:pt x="0" y="556"/>
                    <a:pt x="81" y="689"/>
                    <a:pt x="214" y="743"/>
                  </a:cubicBezTo>
                  <a:lnTo>
                    <a:pt x="1767" y="1599"/>
                  </a:lnTo>
                  <a:cubicBezTo>
                    <a:pt x="1823" y="1633"/>
                    <a:pt x="1879" y="1648"/>
                    <a:pt x="1929" y="1648"/>
                  </a:cubicBezTo>
                  <a:cubicBezTo>
                    <a:pt x="1999" y="1648"/>
                    <a:pt x="2057" y="1619"/>
                    <a:pt x="2088" y="1573"/>
                  </a:cubicBezTo>
                  <a:lnTo>
                    <a:pt x="2222" y="1198"/>
                  </a:lnTo>
                  <a:cubicBezTo>
                    <a:pt x="2249" y="1064"/>
                    <a:pt x="2168" y="957"/>
                    <a:pt x="2061" y="904"/>
                  </a:cubicBezTo>
                  <a:lnTo>
                    <a:pt x="509" y="47"/>
                  </a:lnTo>
                  <a:cubicBezTo>
                    <a:pt x="456" y="15"/>
                    <a:pt x="403" y="0"/>
                    <a:pt x="357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3">
              <a:extLst>
                <a:ext uri="{FF2B5EF4-FFF2-40B4-BE49-F238E27FC236}">
                  <a16:creationId xmlns:a16="http://schemas.microsoft.com/office/drawing/2014/main" id="{9F68E493-98F0-50EB-F7BF-801DB9646A2E}"/>
                </a:ext>
              </a:extLst>
            </p:cNvPr>
            <p:cNvSpPr/>
            <p:nvPr/>
          </p:nvSpPr>
          <p:spPr>
            <a:xfrm>
              <a:off x="8327575" y="1089613"/>
              <a:ext cx="44175" cy="50200"/>
            </a:xfrm>
            <a:custGeom>
              <a:avLst/>
              <a:gdLst/>
              <a:ahLst/>
              <a:cxnLst/>
              <a:rect l="l" t="t" r="r" b="b"/>
              <a:pathLst>
                <a:path w="1767" h="2008" extrusionOk="0">
                  <a:moveTo>
                    <a:pt x="937" y="0"/>
                  </a:moveTo>
                  <a:lnTo>
                    <a:pt x="937" y="0"/>
                  </a:lnTo>
                  <a:cubicBezTo>
                    <a:pt x="1258" y="669"/>
                    <a:pt x="1392" y="1231"/>
                    <a:pt x="1018" y="1579"/>
                  </a:cubicBezTo>
                  <a:cubicBezTo>
                    <a:pt x="772" y="1800"/>
                    <a:pt x="438" y="1931"/>
                    <a:pt x="95" y="1931"/>
                  </a:cubicBezTo>
                  <a:cubicBezTo>
                    <a:pt x="64" y="1931"/>
                    <a:pt x="32" y="1929"/>
                    <a:pt x="0" y="1927"/>
                  </a:cubicBezTo>
                  <a:lnTo>
                    <a:pt x="0" y="1954"/>
                  </a:lnTo>
                  <a:cubicBezTo>
                    <a:pt x="0" y="1954"/>
                    <a:pt x="255" y="2007"/>
                    <a:pt x="562" y="2007"/>
                  </a:cubicBezTo>
                  <a:cubicBezTo>
                    <a:pt x="870" y="2007"/>
                    <a:pt x="1232" y="1954"/>
                    <a:pt x="1446" y="1740"/>
                  </a:cubicBezTo>
                  <a:cubicBezTo>
                    <a:pt x="1767" y="1365"/>
                    <a:pt x="1473" y="776"/>
                    <a:pt x="937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3">
              <a:extLst>
                <a:ext uri="{FF2B5EF4-FFF2-40B4-BE49-F238E27FC236}">
                  <a16:creationId xmlns:a16="http://schemas.microsoft.com/office/drawing/2014/main" id="{541DF9A5-2839-6626-F6CF-52133BBF828F}"/>
                </a:ext>
              </a:extLst>
            </p:cNvPr>
            <p:cNvSpPr/>
            <p:nvPr/>
          </p:nvSpPr>
          <p:spPr>
            <a:xfrm>
              <a:off x="8285425" y="1162538"/>
              <a:ext cx="87000" cy="22225"/>
            </a:xfrm>
            <a:custGeom>
              <a:avLst/>
              <a:gdLst/>
              <a:ahLst/>
              <a:cxnLst/>
              <a:rect l="l" t="t" r="r" b="b"/>
              <a:pathLst>
                <a:path w="3480" h="889" extrusionOk="0">
                  <a:moveTo>
                    <a:pt x="188" y="0"/>
                  </a:moveTo>
                  <a:lnTo>
                    <a:pt x="0" y="455"/>
                  </a:lnTo>
                  <a:cubicBezTo>
                    <a:pt x="40" y="476"/>
                    <a:pt x="790" y="888"/>
                    <a:pt x="2057" y="888"/>
                  </a:cubicBezTo>
                  <a:cubicBezTo>
                    <a:pt x="2477" y="888"/>
                    <a:pt x="2954" y="843"/>
                    <a:pt x="3480" y="723"/>
                  </a:cubicBezTo>
                  <a:lnTo>
                    <a:pt x="3399" y="509"/>
                  </a:lnTo>
                  <a:cubicBezTo>
                    <a:pt x="3071" y="589"/>
                    <a:pt x="2738" y="629"/>
                    <a:pt x="2406" y="629"/>
                  </a:cubicBezTo>
                  <a:cubicBezTo>
                    <a:pt x="1630" y="629"/>
                    <a:pt x="863" y="413"/>
                    <a:pt x="188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3">
              <a:extLst>
                <a:ext uri="{FF2B5EF4-FFF2-40B4-BE49-F238E27FC236}">
                  <a16:creationId xmlns:a16="http://schemas.microsoft.com/office/drawing/2014/main" id="{58633D3D-F47B-AE53-8463-CC7DB38221DD}"/>
                </a:ext>
              </a:extLst>
            </p:cNvPr>
            <p:cNvSpPr/>
            <p:nvPr/>
          </p:nvSpPr>
          <p:spPr>
            <a:xfrm>
              <a:off x="8316525" y="1200263"/>
              <a:ext cx="40525" cy="13925"/>
            </a:xfrm>
            <a:custGeom>
              <a:avLst/>
              <a:gdLst/>
              <a:ahLst/>
              <a:cxnLst/>
              <a:rect l="l" t="t" r="r" b="b"/>
              <a:pathLst>
                <a:path w="1621" h="557" extrusionOk="0">
                  <a:moveTo>
                    <a:pt x="1500" y="1"/>
                  </a:moveTo>
                  <a:cubicBezTo>
                    <a:pt x="1370" y="1"/>
                    <a:pt x="1123" y="146"/>
                    <a:pt x="790" y="204"/>
                  </a:cubicBezTo>
                  <a:cubicBezTo>
                    <a:pt x="705" y="215"/>
                    <a:pt x="621" y="218"/>
                    <a:pt x="543" y="218"/>
                  </a:cubicBezTo>
                  <a:cubicBezTo>
                    <a:pt x="425" y="218"/>
                    <a:pt x="318" y="211"/>
                    <a:pt x="232" y="211"/>
                  </a:cubicBezTo>
                  <a:cubicBezTo>
                    <a:pt x="88" y="211"/>
                    <a:pt x="1" y="231"/>
                    <a:pt x="14" y="338"/>
                  </a:cubicBezTo>
                  <a:cubicBezTo>
                    <a:pt x="54" y="477"/>
                    <a:pt x="268" y="557"/>
                    <a:pt x="551" y="557"/>
                  </a:cubicBezTo>
                  <a:cubicBezTo>
                    <a:pt x="650" y="557"/>
                    <a:pt x="759" y="547"/>
                    <a:pt x="871" y="526"/>
                  </a:cubicBezTo>
                  <a:cubicBezTo>
                    <a:pt x="1299" y="445"/>
                    <a:pt x="1620" y="258"/>
                    <a:pt x="1593" y="71"/>
                  </a:cubicBezTo>
                  <a:cubicBezTo>
                    <a:pt x="1579" y="20"/>
                    <a:pt x="1547" y="1"/>
                    <a:pt x="1500" y="1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3">
              <a:extLst>
                <a:ext uri="{FF2B5EF4-FFF2-40B4-BE49-F238E27FC236}">
                  <a16:creationId xmlns:a16="http://schemas.microsoft.com/office/drawing/2014/main" id="{842CCE86-466B-AC35-F217-CA4561476B46}"/>
                </a:ext>
              </a:extLst>
            </p:cNvPr>
            <p:cNvSpPr/>
            <p:nvPr/>
          </p:nvSpPr>
          <p:spPr>
            <a:xfrm>
              <a:off x="91854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7174" y="1"/>
                  </a:moveTo>
                  <a:cubicBezTo>
                    <a:pt x="3106" y="1"/>
                    <a:pt x="1" y="13865"/>
                    <a:pt x="1" y="13865"/>
                  </a:cubicBezTo>
                  <a:cubicBezTo>
                    <a:pt x="1" y="13865"/>
                    <a:pt x="3052" y="14079"/>
                    <a:pt x="3052" y="17639"/>
                  </a:cubicBezTo>
                  <a:lnTo>
                    <a:pt x="15686" y="17639"/>
                  </a:lnTo>
                  <a:cubicBezTo>
                    <a:pt x="15686" y="17639"/>
                    <a:pt x="16515" y="13490"/>
                    <a:pt x="11858" y="13490"/>
                  </a:cubicBezTo>
                  <a:cubicBezTo>
                    <a:pt x="11858" y="13490"/>
                    <a:pt x="11778" y="11296"/>
                    <a:pt x="10225" y="11296"/>
                  </a:cubicBezTo>
                  <a:cubicBezTo>
                    <a:pt x="10225" y="11296"/>
                    <a:pt x="11216" y="1"/>
                    <a:pt x="7174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3">
              <a:extLst>
                <a:ext uri="{FF2B5EF4-FFF2-40B4-BE49-F238E27FC236}">
                  <a16:creationId xmlns:a16="http://schemas.microsoft.com/office/drawing/2014/main" id="{B8CCAB16-8CC1-A7E8-31A5-5EDF6B2A49AB}"/>
                </a:ext>
              </a:extLst>
            </p:cNvPr>
            <p:cNvSpPr/>
            <p:nvPr/>
          </p:nvSpPr>
          <p:spPr>
            <a:xfrm>
              <a:off x="67223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9342" y="1"/>
                  </a:moveTo>
                  <a:cubicBezTo>
                    <a:pt x="5300" y="1"/>
                    <a:pt x="6317" y="11296"/>
                    <a:pt x="6317" y="11296"/>
                  </a:cubicBezTo>
                  <a:cubicBezTo>
                    <a:pt x="4738" y="11296"/>
                    <a:pt x="4685" y="13490"/>
                    <a:pt x="4685" y="13490"/>
                  </a:cubicBezTo>
                  <a:cubicBezTo>
                    <a:pt x="1" y="13490"/>
                    <a:pt x="857" y="17639"/>
                    <a:pt x="857" y="17639"/>
                  </a:cubicBezTo>
                  <a:lnTo>
                    <a:pt x="13464" y="17639"/>
                  </a:lnTo>
                  <a:cubicBezTo>
                    <a:pt x="13464" y="14079"/>
                    <a:pt x="16515" y="13865"/>
                    <a:pt x="16515" y="13865"/>
                  </a:cubicBezTo>
                  <a:cubicBezTo>
                    <a:pt x="16515" y="13865"/>
                    <a:pt x="13410" y="1"/>
                    <a:pt x="9342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3">
              <a:extLst>
                <a:ext uri="{FF2B5EF4-FFF2-40B4-BE49-F238E27FC236}">
                  <a16:creationId xmlns:a16="http://schemas.microsoft.com/office/drawing/2014/main" id="{AB3AC476-22F7-55B2-8E15-BA5F1A5D1FA7}"/>
                </a:ext>
              </a:extLst>
            </p:cNvPr>
            <p:cNvSpPr/>
            <p:nvPr/>
          </p:nvSpPr>
          <p:spPr>
            <a:xfrm>
              <a:off x="9420950" y="1835663"/>
              <a:ext cx="113100" cy="157975"/>
            </a:xfrm>
            <a:custGeom>
              <a:avLst/>
              <a:gdLst/>
              <a:ahLst/>
              <a:cxnLst/>
              <a:rect l="l" t="t" r="r" b="b"/>
              <a:pathLst>
                <a:path w="4524" h="6319" extrusionOk="0">
                  <a:moveTo>
                    <a:pt x="3314" y="1"/>
                  </a:moveTo>
                  <a:cubicBezTo>
                    <a:pt x="3298" y="1"/>
                    <a:pt x="3282" y="1"/>
                    <a:pt x="3266" y="2"/>
                  </a:cubicBezTo>
                  <a:lnTo>
                    <a:pt x="27" y="2"/>
                  </a:lnTo>
                  <a:lnTo>
                    <a:pt x="27" y="1367"/>
                  </a:lnTo>
                  <a:lnTo>
                    <a:pt x="2302" y="1260"/>
                  </a:lnTo>
                  <a:cubicBezTo>
                    <a:pt x="2319" y="1259"/>
                    <a:pt x="2335" y="1258"/>
                    <a:pt x="2351" y="1258"/>
                  </a:cubicBezTo>
                  <a:cubicBezTo>
                    <a:pt x="2786" y="1258"/>
                    <a:pt x="3159" y="1598"/>
                    <a:pt x="3159" y="2063"/>
                  </a:cubicBezTo>
                  <a:lnTo>
                    <a:pt x="3132" y="3990"/>
                  </a:lnTo>
                  <a:cubicBezTo>
                    <a:pt x="3079" y="4445"/>
                    <a:pt x="2731" y="4819"/>
                    <a:pt x="2249" y="4900"/>
                  </a:cubicBezTo>
                  <a:lnTo>
                    <a:pt x="0" y="4846"/>
                  </a:lnTo>
                  <a:lnTo>
                    <a:pt x="0" y="6318"/>
                  </a:lnTo>
                  <a:lnTo>
                    <a:pt x="3159" y="6104"/>
                  </a:lnTo>
                  <a:cubicBezTo>
                    <a:pt x="3855" y="5970"/>
                    <a:pt x="4363" y="5408"/>
                    <a:pt x="4417" y="4686"/>
                  </a:cubicBezTo>
                  <a:lnTo>
                    <a:pt x="4497" y="1233"/>
                  </a:lnTo>
                  <a:cubicBezTo>
                    <a:pt x="4523" y="553"/>
                    <a:pt x="3987" y="1"/>
                    <a:pt x="3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3">
              <a:extLst>
                <a:ext uri="{FF2B5EF4-FFF2-40B4-BE49-F238E27FC236}">
                  <a16:creationId xmlns:a16="http://schemas.microsoft.com/office/drawing/2014/main" id="{02C78645-8A4F-3FED-2646-95D5B5B5D11D}"/>
                </a:ext>
              </a:extLst>
            </p:cNvPr>
            <p:cNvSpPr/>
            <p:nvPr/>
          </p:nvSpPr>
          <p:spPr>
            <a:xfrm>
              <a:off x="9232250" y="1787088"/>
              <a:ext cx="237575" cy="243175"/>
            </a:xfrm>
            <a:custGeom>
              <a:avLst/>
              <a:gdLst/>
              <a:ahLst/>
              <a:cxnLst/>
              <a:rect l="l" t="t" r="r" b="b"/>
              <a:pathLst>
                <a:path w="9503" h="9727" extrusionOk="0">
                  <a:moveTo>
                    <a:pt x="4431" y="0"/>
                  </a:moveTo>
                  <a:cubicBezTo>
                    <a:pt x="2621" y="0"/>
                    <a:pt x="857" y="134"/>
                    <a:pt x="482" y="392"/>
                  </a:cubicBezTo>
                  <a:cubicBezTo>
                    <a:pt x="1" y="687"/>
                    <a:pt x="241" y="8930"/>
                    <a:pt x="402" y="9278"/>
                  </a:cubicBezTo>
                  <a:cubicBezTo>
                    <a:pt x="573" y="9609"/>
                    <a:pt x="2292" y="9726"/>
                    <a:pt x="4134" y="9726"/>
                  </a:cubicBezTo>
                  <a:cubicBezTo>
                    <a:pt x="6324" y="9726"/>
                    <a:pt x="8688" y="9560"/>
                    <a:pt x="8833" y="9385"/>
                  </a:cubicBezTo>
                  <a:cubicBezTo>
                    <a:pt x="9128" y="9064"/>
                    <a:pt x="9502" y="1088"/>
                    <a:pt x="8753" y="473"/>
                  </a:cubicBezTo>
                  <a:cubicBezTo>
                    <a:pt x="8365" y="154"/>
                    <a:pt x="6372" y="0"/>
                    <a:pt x="4431" y="0"/>
                  </a:cubicBezTo>
                  <a:close/>
                </a:path>
              </a:pathLst>
            </a:custGeom>
            <a:solidFill>
              <a:srgbClr val="C12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3">
              <a:extLst>
                <a:ext uri="{FF2B5EF4-FFF2-40B4-BE49-F238E27FC236}">
                  <a16:creationId xmlns:a16="http://schemas.microsoft.com/office/drawing/2014/main" id="{21ED0B1B-911F-A9A5-F808-AA758338236D}"/>
                </a:ext>
              </a:extLst>
            </p:cNvPr>
            <p:cNvSpPr/>
            <p:nvPr/>
          </p:nvSpPr>
          <p:spPr>
            <a:xfrm>
              <a:off x="9238950" y="1787438"/>
              <a:ext cx="200100" cy="192800"/>
            </a:xfrm>
            <a:custGeom>
              <a:avLst/>
              <a:gdLst/>
              <a:ahLst/>
              <a:cxnLst/>
              <a:rect l="l" t="t" r="r" b="b"/>
              <a:pathLst>
                <a:path w="8004" h="7712" extrusionOk="0">
                  <a:moveTo>
                    <a:pt x="4181" y="1"/>
                  </a:moveTo>
                  <a:cubicBezTo>
                    <a:pt x="2367" y="1"/>
                    <a:pt x="595" y="129"/>
                    <a:pt x="214" y="378"/>
                  </a:cubicBezTo>
                  <a:cubicBezTo>
                    <a:pt x="107" y="432"/>
                    <a:pt x="27" y="887"/>
                    <a:pt x="0" y="1529"/>
                  </a:cubicBezTo>
                  <a:cubicBezTo>
                    <a:pt x="375" y="5062"/>
                    <a:pt x="2008" y="7712"/>
                    <a:pt x="3962" y="7712"/>
                  </a:cubicBezTo>
                  <a:cubicBezTo>
                    <a:pt x="6130" y="7712"/>
                    <a:pt x="7923" y="4420"/>
                    <a:pt x="8003" y="271"/>
                  </a:cubicBezTo>
                  <a:cubicBezTo>
                    <a:pt x="7215" y="89"/>
                    <a:pt x="5684" y="1"/>
                    <a:pt x="4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3">
              <a:extLst>
                <a:ext uri="{FF2B5EF4-FFF2-40B4-BE49-F238E27FC236}">
                  <a16:creationId xmlns:a16="http://schemas.microsoft.com/office/drawing/2014/main" id="{237E6BD5-CEFD-7359-FCCA-D5FD4473AA30}"/>
                </a:ext>
              </a:extLst>
            </p:cNvPr>
            <p:cNvSpPr/>
            <p:nvPr/>
          </p:nvSpPr>
          <p:spPr>
            <a:xfrm>
              <a:off x="9253000" y="1804238"/>
              <a:ext cx="32800" cy="103075"/>
            </a:xfrm>
            <a:custGeom>
              <a:avLst/>
              <a:gdLst/>
              <a:ahLst/>
              <a:cxnLst/>
              <a:rect l="l" t="t" r="r" b="b"/>
              <a:pathLst>
                <a:path w="1312" h="4123" extrusionOk="0">
                  <a:moveTo>
                    <a:pt x="589" y="1"/>
                  </a:moveTo>
                  <a:cubicBezTo>
                    <a:pt x="214" y="81"/>
                    <a:pt x="0" y="429"/>
                    <a:pt x="81" y="804"/>
                  </a:cubicBezTo>
                  <a:cubicBezTo>
                    <a:pt x="214" y="1981"/>
                    <a:pt x="643" y="3132"/>
                    <a:pt x="1312" y="4123"/>
                  </a:cubicBezTo>
                  <a:lnTo>
                    <a:pt x="1258" y="830"/>
                  </a:lnTo>
                  <a:cubicBezTo>
                    <a:pt x="1312" y="402"/>
                    <a:pt x="1017" y="54"/>
                    <a:pt x="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3">
              <a:extLst>
                <a:ext uri="{FF2B5EF4-FFF2-40B4-BE49-F238E27FC236}">
                  <a16:creationId xmlns:a16="http://schemas.microsoft.com/office/drawing/2014/main" id="{CA3D1410-C719-8593-EE31-4264B15936B8}"/>
                </a:ext>
              </a:extLst>
            </p:cNvPr>
            <p:cNvSpPr/>
            <p:nvPr/>
          </p:nvSpPr>
          <p:spPr>
            <a:xfrm>
              <a:off x="9291125" y="1803538"/>
              <a:ext cx="33500" cy="28825"/>
            </a:xfrm>
            <a:custGeom>
              <a:avLst/>
              <a:gdLst/>
              <a:ahLst/>
              <a:cxnLst/>
              <a:rect l="l" t="t" r="r" b="b"/>
              <a:pathLst>
                <a:path w="1340" h="1153" extrusionOk="0">
                  <a:moveTo>
                    <a:pt x="766" y="0"/>
                  </a:moveTo>
                  <a:cubicBezTo>
                    <a:pt x="603" y="0"/>
                    <a:pt x="438" y="69"/>
                    <a:pt x="322" y="216"/>
                  </a:cubicBezTo>
                  <a:cubicBezTo>
                    <a:pt x="1" y="591"/>
                    <a:pt x="269" y="1153"/>
                    <a:pt x="750" y="1153"/>
                  </a:cubicBezTo>
                  <a:cubicBezTo>
                    <a:pt x="1098" y="1126"/>
                    <a:pt x="1339" y="805"/>
                    <a:pt x="1312" y="457"/>
                  </a:cubicBezTo>
                  <a:cubicBezTo>
                    <a:pt x="1264" y="164"/>
                    <a:pt x="101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3">
              <a:extLst>
                <a:ext uri="{FF2B5EF4-FFF2-40B4-BE49-F238E27FC236}">
                  <a16:creationId xmlns:a16="http://schemas.microsoft.com/office/drawing/2014/main" id="{A34FAB8C-1CEC-EE93-1C61-D17377FFF779}"/>
                </a:ext>
              </a:extLst>
            </p:cNvPr>
            <p:cNvSpPr/>
            <p:nvPr/>
          </p:nvSpPr>
          <p:spPr>
            <a:xfrm>
              <a:off x="9248975" y="1110313"/>
              <a:ext cx="276375" cy="644425"/>
            </a:xfrm>
            <a:custGeom>
              <a:avLst/>
              <a:gdLst/>
              <a:ahLst/>
              <a:cxnLst/>
              <a:rect l="l" t="t" r="r" b="b"/>
              <a:pathLst>
                <a:path w="11055" h="25777" extrusionOk="0">
                  <a:moveTo>
                    <a:pt x="7890" y="1"/>
                  </a:moveTo>
                  <a:cubicBezTo>
                    <a:pt x="7865" y="1"/>
                    <a:pt x="7841" y="1"/>
                    <a:pt x="7816" y="2"/>
                  </a:cubicBezTo>
                  <a:cubicBezTo>
                    <a:pt x="8940" y="296"/>
                    <a:pt x="9208" y="1046"/>
                    <a:pt x="9208" y="2304"/>
                  </a:cubicBezTo>
                  <a:cubicBezTo>
                    <a:pt x="9208" y="3562"/>
                    <a:pt x="5461" y="4177"/>
                    <a:pt x="4899" y="7657"/>
                  </a:cubicBezTo>
                  <a:cubicBezTo>
                    <a:pt x="4337" y="11136"/>
                    <a:pt x="6210" y="12260"/>
                    <a:pt x="7281" y="13679"/>
                  </a:cubicBezTo>
                  <a:cubicBezTo>
                    <a:pt x="8378" y="15098"/>
                    <a:pt x="7120" y="20531"/>
                    <a:pt x="4899" y="20825"/>
                  </a:cubicBezTo>
                  <a:cubicBezTo>
                    <a:pt x="2383" y="21173"/>
                    <a:pt x="1" y="22164"/>
                    <a:pt x="3748" y="25643"/>
                  </a:cubicBezTo>
                  <a:lnTo>
                    <a:pt x="4176" y="25777"/>
                  </a:lnTo>
                  <a:cubicBezTo>
                    <a:pt x="5595" y="24920"/>
                    <a:pt x="3427" y="22672"/>
                    <a:pt x="5354" y="21387"/>
                  </a:cubicBezTo>
                  <a:cubicBezTo>
                    <a:pt x="6478" y="20665"/>
                    <a:pt x="8378" y="19086"/>
                    <a:pt x="8887" y="17212"/>
                  </a:cubicBezTo>
                  <a:cubicBezTo>
                    <a:pt x="9395" y="15338"/>
                    <a:pt x="9155" y="15338"/>
                    <a:pt x="8004" y="14295"/>
                  </a:cubicBezTo>
                  <a:cubicBezTo>
                    <a:pt x="6826" y="13277"/>
                    <a:pt x="6210" y="11109"/>
                    <a:pt x="6050" y="8005"/>
                  </a:cubicBezTo>
                  <a:cubicBezTo>
                    <a:pt x="5916" y="4900"/>
                    <a:pt x="8780" y="4846"/>
                    <a:pt x="9931" y="4150"/>
                  </a:cubicBezTo>
                  <a:cubicBezTo>
                    <a:pt x="11055" y="3428"/>
                    <a:pt x="10627" y="2250"/>
                    <a:pt x="9877" y="1099"/>
                  </a:cubicBezTo>
                  <a:cubicBezTo>
                    <a:pt x="9436" y="424"/>
                    <a:pt x="8692" y="1"/>
                    <a:pt x="7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3">
              <a:extLst>
                <a:ext uri="{FF2B5EF4-FFF2-40B4-BE49-F238E27FC236}">
                  <a16:creationId xmlns:a16="http://schemas.microsoft.com/office/drawing/2014/main" id="{BDEB32AA-D681-94B8-ACD2-F92D1B77B732}"/>
                </a:ext>
              </a:extLst>
            </p:cNvPr>
            <p:cNvSpPr/>
            <p:nvPr/>
          </p:nvSpPr>
          <p:spPr>
            <a:xfrm>
              <a:off x="8342300" y="1788813"/>
              <a:ext cx="432275" cy="196800"/>
            </a:xfrm>
            <a:custGeom>
              <a:avLst/>
              <a:gdLst/>
              <a:ahLst/>
              <a:cxnLst/>
              <a:rect l="l" t="t" r="r" b="b"/>
              <a:pathLst>
                <a:path w="17291" h="7872" extrusionOk="0">
                  <a:moveTo>
                    <a:pt x="8455" y="0"/>
                  </a:moveTo>
                  <a:cubicBezTo>
                    <a:pt x="7554" y="0"/>
                    <a:pt x="6614" y="136"/>
                    <a:pt x="5648" y="457"/>
                  </a:cubicBezTo>
                  <a:cubicBezTo>
                    <a:pt x="2436" y="1501"/>
                    <a:pt x="0" y="7871"/>
                    <a:pt x="0" y="7871"/>
                  </a:cubicBezTo>
                  <a:lnTo>
                    <a:pt x="15016" y="6265"/>
                  </a:lnTo>
                  <a:lnTo>
                    <a:pt x="17291" y="4258"/>
                  </a:lnTo>
                  <a:cubicBezTo>
                    <a:pt x="17291" y="4258"/>
                    <a:pt x="13496" y="0"/>
                    <a:pt x="8455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3">
              <a:extLst>
                <a:ext uri="{FF2B5EF4-FFF2-40B4-BE49-F238E27FC236}">
                  <a16:creationId xmlns:a16="http://schemas.microsoft.com/office/drawing/2014/main" id="{836C405D-AFF8-3ACD-1761-D2F7BEE65484}"/>
                </a:ext>
              </a:extLst>
            </p:cNvPr>
            <p:cNvSpPr/>
            <p:nvPr/>
          </p:nvSpPr>
          <p:spPr>
            <a:xfrm>
              <a:off x="7973600" y="1730213"/>
              <a:ext cx="380100" cy="240000"/>
            </a:xfrm>
            <a:custGeom>
              <a:avLst/>
              <a:gdLst/>
              <a:ahLst/>
              <a:cxnLst/>
              <a:rect l="l" t="t" r="r" b="b"/>
              <a:pathLst>
                <a:path w="15204" h="9600" extrusionOk="0">
                  <a:moveTo>
                    <a:pt x="5042" y="0"/>
                  </a:moveTo>
                  <a:cubicBezTo>
                    <a:pt x="2304" y="0"/>
                    <a:pt x="0" y="526"/>
                    <a:pt x="0" y="526"/>
                  </a:cubicBezTo>
                  <a:lnTo>
                    <a:pt x="1044" y="7164"/>
                  </a:lnTo>
                  <a:lnTo>
                    <a:pt x="15203" y="9599"/>
                  </a:lnTo>
                  <a:cubicBezTo>
                    <a:pt x="15177" y="7137"/>
                    <a:pt x="14347" y="4782"/>
                    <a:pt x="12848" y="2828"/>
                  </a:cubicBezTo>
                  <a:cubicBezTo>
                    <a:pt x="11150" y="559"/>
                    <a:pt x="7865" y="0"/>
                    <a:pt x="5042" y="0"/>
                  </a:cubicBezTo>
                  <a:close/>
                </a:path>
              </a:pathLst>
            </a:custGeom>
            <a:solidFill>
              <a:srgbClr val="CC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3">
              <a:extLst>
                <a:ext uri="{FF2B5EF4-FFF2-40B4-BE49-F238E27FC236}">
                  <a16:creationId xmlns:a16="http://schemas.microsoft.com/office/drawing/2014/main" id="{A84A8229-D2BC-3DD4-08A7-0C6011B25418}"/>
                </a:ext>
              </a:extLst>
            </p:cNvPr>
            <p:cNvSpPr/>
            <p:nvPr/>
          </p:nvSpPr>
          <p:spPr>
            <a:xfrm>
              <a:off x="7910025" y="1791788"/>
              <a:ext cx="444350" cy="189800"/>
            </a:xfrm>
            <a:custGeom>
              <a:avLst/>
              <a:gdLst/>
              <a:ahLst/>
              <a:cxnLst/>
              <a:rect l="l" t="t" r="r" b="b"/>
              <a:pathLst>
                <a:path w="17774" h="7592" extrusionOk="0">
                  <a:moveTo>
                    <a:pt x="8993" y="1"/>
                  </a:moveTo>
                  <a:cubicBezTo>
                    <a:pt x="4623" y="1"/>
                    <a:pt x="1" y="2533"/>
                    <a:pt x="1" y="2533"/>
                  </a:cubicBezTo>
                  <a:lnTo>
                    <a:pt x="2865" y="6574"/>
                  </a:lnTo>
                  <a:lnTo>
                    <a:pt x="17773" y="7591"/>
                  </a:lnTo>
                  <a:cubicBezTo>
                    <a:pt x="17773" y="6253"/>
                    <a:pt x="16354" y="2292"/>
                    <a:pt x="12206" y="579"/>
                  </a:cubicBezTo>
                  <a:cubicBezTo>
                    <a:pt x="11205" y="166"/>
                    <a:pt x="10107" y="1"/>
                    <a:pt x="899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3">
              <a:extLst>
                <a:ext uri="{FF2B5EF4-FFF2-40B4-BE49-F238E27FC236}">
                  <a16:creationId xmlns:a16="http://schemas.microsoft.com/office/drawing/2014/main" id="{22484E98-0076-F45F-DCBF-ECD8FC42DD97}"/>
                </a:ext>
              </a:extLst>
            </p:cNvPr>
            <p:cNvSpPr/>
            <p:nvPr/>
          </p:nvSpPr>
          <p:spPr>
            <a:xfrm>
              <a:off x="7897975" y="1837663"/>
              <a:ext cx="895350" cy="165325"/>
            </a:xfrm>
            <a:custGeom>
              <a:avLst/>
              <a:gdLst/>
              <a:ahLst/>
              <a:cxnLst/>
              <a:rect l="l" t="t" r="r" b="b"/>
              <a:pathLst>
                <a:path w="35814" h="6613" extrusionOk="0">
                  <a:moveTo>
                    <a:pt x="25973" y="1"/>
                  </a:moveTo>
                  <a:cubicBezTo>
                    <a:pt x="22288" y="1"/>
                    <a:pt x="19527" y="3498"/>
                    <a:pt x="18362" y="4927"/>
                  </a:cubicBezTo>
                  <a:cubicBezTo>
                    <a:pt x="18236" y="5078"/>
                    <a:pt x="18069" y="5152"/>
                    <a:pt x="17905" y="5152"/>
                  </a:cubicBezTo>
                  <a:cubicBezTo>
                    <a:pt x="17720" y="5152"/>
                    <a:pt x="17539" y="5058"/>
                    <a:pt x="17425" y="4873"/>
                  </a:cubicBezTo>
                  <a:cubicBezTo>
                    <a:pt x="16729" y="3776"/>
                    <a:pt x="15016" y="832"/>
                    <a:pt x="11831" y="751"/>
                  </a:cubicBezTo>
                  <a:cubicBezTo>
                    <a:pt x="11773" y="750"/>
                    <a:pt x="11715" y="749"/>
                    <a:pt x="11656" y="749"/>
                  </a:cubicBezTo>
                  <a:cubicBezTo>
                    <a:pt x="7196" y="749"/>
                    <a:pt x="1" y="4686"/>
                    <a:pt x="1" y="4686"/>
                  </a:cubicBezTo>
                  <a:lnTo>
                    <a:pt x="322" y="5837"/>
                  </a:lnTo>
                  <a:lnTo>
                    <a:pt x="17746" y="6613"/>
                  </a:lnTo>
                  <a:lnTo>
                    <a:pt x="35010" y="5917"/>
                  </a:lnTo>
                  <a:lnTo>
                    <a:pt x="35813" y="4151"/>
                  </a:lnTo>
                  <a:cubicBezTo>
                    <a:pt x="35813" y="4151"/>
                    <a:pt x="30942" y="109"/>
                    <a:pt x="26097" y="2"/>
                  </a:cubicBezTo>
                  <a:cubicBezTo>
                    <a:pt x="26056" y="1"/>
                    <a:pt x="26014" y="1"/>
                    <a:pt x="25973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3">
              <a:extLst>
                <a:ext uri="{FF2B5EF4-FFF2-40B4-BE49-F238E27FC236}">
                  <a16:creationId xmlns:a16="http://schemas.microsoft.com/office/drawing/2014/main" id="{79501732-C49E-2C37-CA6D-2CBB25EF66FE}"/>
                </a:ext>
              </a:extLst>
            </p:cNvPr>
            <p:cNvSpPr/>
            <p:nvPr/>
          </p:nvSpPr>
          <p:spPr>
            <a:xfrm>
              <a:off x="8619325" y="1885213"/>
              <a:ext cx="164625" cy="95700"/>
            </a:xfrm>
            <a:custGeom>
              <a:avLst/>
              <a:gdLst/>
              <a:ahLst/>
              <a:cxnLst/>
              <a:rect l="l" t="t" r="r" b="b"/>
              <a:pathLst>
                <a:path w="6585" h="3828" extrusionOk="0">
                  <a:moveTo>
                    <a:pt x="0" y="0"/>
                  </a:moveTo>
                  <a:cubicBezTo>
                    <a:pt x="0" y="0"/>
                    <a:pt x="1981" y="215"/>
                    <a:pt x="6237" y="3828"/>
                  </a:cubicBezTo>
                  <a:lnTo>
                    <a:pt x="6585" y="3052"/>
                  </a:lnTo>
                  <a:cubicBezTo>
                    <a:pt x="2409" y="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3">
              <a:extLst>
                <a:ext uri="{FF2B5EF4-FFF2-40B4-BE49-F238E27FC236}">
                  <a16:creationId xmlns:a16="http://schemas.microsoft.com/office/drawing/2014/main" id="{63FFEC9F-EFB6-FC72-75F5-FBFE1825A7D4}"/>
                </a:ext>
              </a:extLst>
            </p:cNvPr>
            <p:cNvSpPr/>
            <p:nvPr/>
          </p:nvSpPr>
          <p:spPr>
            <a:xfrm>
              <a:off x="8392475" y="1906913"/>
              <a:ext cx="215500" cy="70650"/>
            </a:xfrm>
            <a:custGeom>
              <a:avLst/>
              <a:gdLst/>
              <a:ahLst/>
              <a:cxnLst/>
              <a:rect l="l" t="t" r="r" b="b"/>
              <a:pathLst>
                <a:path w="8620" h="2826" extrusionOk="0">
                  <a:moveTo>
                    <a:pt x="6419" y="1"/>
                  </a:moveTo>
                  <a:cubicBezTo>
                    <a:pt x="4470" y="1"/>
                    <a:pt x="1680" y="468"/>
                    <a:pt x="1" y="2826"/>
                  </a:cubicBezTo>
                  <a:cubicBezTo>
                    <a:pt x="2448" y="1133"/>
                    <a:pt x="5378" y="201"/>
                    <a:pt x="8369" y="201"/>
                  </a:cubicBezTo>
                  <a:cubicBezTo>
                    <a:pt x="8452" y="201"/>
                    <a:pt x="8536" y="201"/>
                    <a:pt x="8619" y="203"/>
                  </a:cubicBezTo>
                  <a:cubicBezTo>
                    <a:pt x="8619" y="203"/>
                    <a:pt x="7701" y="1"/>
                    <a:pt x="641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3">
              <a:extLst>
                <a:ext uri="{FF2B5EF4-FFF2-40B4-BE49-F238E27FC236}">
                  <a16:creationId xmlns:a16="http://schemas.microsoft.com/office/drawing/2014/main" id="{4D421337-4DE1-F2A6-403F-9D4CEC599749}"/>
                </a:ext>
              </a:extLst>
            </p:cNvPr>
            <p:cNvSpPr/>
            <p:nvPr/>
          </p:nvSpPr>
          <p:spPr>
            <a:xfrm>
              <a:off x="8503550" y="1946063"/>
              <a:ext cx="211475" cy="31500"/>
            </a:xfrm>
            <a:custGeom>
              <a:avLst/>
              <a:gdLst/>
              <a:ahLst/>
              <a:cxnLst/>
              <a:rect l="l" t="t" r="r" b="b"/>
              <a:pathLst>
                <a:path w="8459" h="1260" extrusionOk="0">
                  <a:moveTo>
                    <a:pt x="4569" y="1"/>
                  </a:moveTo>
                  <a:cubicBezTo>
                    <a:pt x="2910" y="1"/>
                    <a:pt x="1235" y="418"/>
                    <a:pt x="1" y="1260"/>
                  </a:cubicBezTo>
                  <a:cubicBezTo>
                    <a:pt x="1670" y="822"/>
                    <a:pt x="3387" y="601"/>
                    <a:pt x="5107" y="601"/>
                  </a:cubicBezTo>
                  <a:cubicBezTo>
                    <a:pt x="6228" y="601"/>
                    <a:pt x="7349" y="695"/>
                    <a:pt x="8459" y="885"/>
                  </a:cubicBezTo>
                  <a:cubicBezTo>
                    <a:pt x="7357" y="297"/>
                    <a:pt x="5969" y="1"/>
                    <a:pt x="456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3">
              <a:extLst>
                <a:ext uri="{FF2B5EF4-FFF2-40B4-BE49-F238E27FC236}">
                  <a16:creationId xmlns:a16="http://schemas.microsoft.com/office/drawing/2014/main" id="{2095E8AD-D4E9-04C6-3ADC-7DD5D1D5FF7E}"/>
                </a:ext>
              </a:extLst>
            </p:cNvPr>
            <p:cNvSpPr/>
            <p:nvPr/>
          </p:nvSpPr>
          <p:spPr>
            <a:xfrm>
              <a:off x="8094700" y="1876413"/>
              <a:ext cx="228875" cy="105850"/>
            </a:xfrm>
            <a:custGeom>
              <a:avLst/>
              <a:gdLst/>
              <a:ahLst/>
              <a:cxnLst/>
              <a:rect l="l" t="t" r="r" b="b"/>
              <a:pathLst>
                <a:path w="9155" h="4234" extrusionOk="0">
                  <a:moveTo>
                    <a:pt x="3064" y="0"/>
                  </a:moveTo>
                  <a:cubicBezTo>
                    <a:pt x="2046" y="0"/>
                    <a:pt x="1014" y="230"/>
                    <a:pt x="1" y="593"/>
                  </a:cubicBezTo>
                  <a:cubicBezTo>
                    <a:pt x="757" y="543"/>
                    <a:pt x="1481" y="469"/>
                    <a:pt x="2211" y="469"/>
                  </a:cubicBezTo>
                  <a:cubicBezTo>
                    <a:pt x="4219" y="469"/>
                    <a:pt x="6269" y="1034"/>
                    <a:pt x="9155" y="4233"/>
                  </a:cubicBezTo>
                  <a:cubicBezTo>
                    <a:pt x="7414" y="1082"/>
                    <a:pt x="5273" y="0"/>
                    <a:pt x="3064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3">
              <a:extLst>
                <a:ext uri="{FF2B5EF4-FFF2-40B4-BE49-F238E27FC236}">
                  <a16:creationId xmlns:a16="http://schemas.microsoft.com/office/drawing/2014/main" id="{4DDCAD73-690E-13BE-4850-215A11251A34}"/>
                </a:ext>
              </a:extLst>
            </p:cNvPr>
            <p:cNvSpPr/>
            <p:nvPr/>
          </p:nvSpPr>
          <p:spPr>
            <a:xfrm>
              <a:off x="8324225" y="1967513"/>
              <a:ext cx="59575" cy="51700"/>
            </a:xfrm>
            <a:custGeom>
              <a:avLst/>
              <a:gdLst/>
              <a:ahLst/>
              <a:cxnLst/>
              <a:rect l="l" t="t" r="r" b="b"/>
              <a:pathLst>
                <a:path w="2383" h="2068" extrusionOk="0">
                  <a:moveTo>
                    <a:pt x="1018" y="0"/>
                  </a:moveTo>
                  <a:cubicBezTo>
                    <a:pt x="456" y="0"/>
                    <a:pt x="1" y="455"/>
                    <a:pt x="1" y="1044"/>
                  </a:cubicBezTo>
                  <a:cubicBezTo>
                    <a:pt x="1" y="1660"/>
                    <a:pt x="503" y="2068"/>
                    <a:pt x="1027" y="2068"/>
                  </a:cubicBezTo>
                  <a:cubicBezTo>
                    <a:pt x="1277" y="2068"/>
                    <a:pt x="1533" y="1975"/>
                    <a:pt x="1740" y="1767"/>
                  </a:cubicBezTo>
                  <a:cubicBezTo>
                    <a:pt x="2383" y="1098"/>
                    <a:pt x="1928" y="0"/>
                    <a:pt x="1018" y="0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3">
              <a:extLst>
                <a:ext uri="{FF2B5EF4-FFF2-40B4-BE49-F238E27FC236}">
                  <a16:creationId xmlns:a16="http://schemas.microsoft.com/office/drawing/2014/main" id="{5B92ED2B-CAC6-AF28-4B12-37E8A233DA9C}"/>
                </a:ext>
              </a:extLst>
            </p:cNvPr>
            <p:cNvSpPr/>
            <p:nvPr/>
          </p:nvSpPr>
          <p:spPr>
            <a:xfrm>
              <a:off x="8330250" y="1974863"/>
              <a:ext cx="46875" cy="39875"/>
            </a:xfrm>
            <a:custGeom>
              <a:avLst/>
              <a:gdLst/>
              <a:ahLst/>
              <a:cxnLst/>
              <a:rect l="l" t="t" r="r" b="b"/>
              <a:pathLst>
                <a:path w="1875" h="1595" extrusionOk="0">
                  <a:moveTo>
                    <a:pt x="830" y="1"/>
                  </a:moveTo>
                  <a:cubicBezTo>
                    <a:pt x="375" y="1"/>
                    <a:pt x="0" y="376"/>
                    <a:pt x="27" y="804"/>
                  </a:cubicBezTo>
                  <a:cubicBezTo>
                    <a:pt x="27" y="1290"/>
                    <a:pt x="416" y="1595"/>
                    <a:pt x="816" y="1595"/>
                  </a:cubicBezTo>
                  <a:cubicBezTo>
                    <a:pt x="1011" y="1595"/>
                    <a:pt x="1208" y="1523"/>
                    <a:pt x="1366" y="1366"/>
                  </a:cubicBezTo>
                  <a:cubicBezTo>
                    <a:pt x="1874" y="857"/>
                    <a:pt x="1526" y="1"/>
                    <a:pt x="830" y="1"/>
                  </a:cubicBezTo>
                  <a:close/>
                </a:path>
              </a:pathLst>
            </a:custGeom>
            <a:solidFill>
              <a:srgbClr val="492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3">
              <a:extLst>
                <a:ext uri="{FF2B5EF4-FFF2-40B4-BE49-F238E27FC236}">
                  <a16:creationId xmlns:a16="http://schemas.microsoft.com/office/drawing/2014/main" id="{17557DD1-F33E-1A2B-9EF1-2428A36A870E}"/>
                </a:ext>
              </a:extLst>
            </p:cNvPr>
            <p:cNvSpPr/>
            <p:nvPr/>
          </p:nvSpPr>
          <p:spPr>
            <a:xfrm>
              <a:off x="7873200" y="1973463"/>
              <a:ext cx="962325" cy="46525"/>
            </a:xfrm>
            <a:custGeom>
              <a:avLst/>
              <a:gdLst/>
              <a:ahLst/>
              <a:cxnLst/>
              <a:rect l="l" t="t" r="r" b="b"/>
              <a:pathLst>
                <a:path w="38493" h="1861" extrusionOk="0">
                  <a:moveTo>
                    <a:pt x="1183" y="1"/>
                  </a:moveTo>
                  <a:cubicBezTo>
                    <a:pt x="0" y="1"/>
                    <a:pt x="0" y="1799"/>
                    <a:pt x="1183" y="1799"/>
                  </a:cubicBezTo>
                  <a:cubicBezTo>
                    <a:pt x="1208" y="1799"/>
                    <a:pt x="1234" y="1798"/>
                    <a:pt x="1260" y="1797"/>
                  </a:cubicBezTo>
                  <a:lnTo>
                    <a:pt x="18015" y="1797"/>
                  </a:lnTo>
                  <a:cubicBezTo>
                    <a:pt x="18063" y="1845"/>
                    <a:pt x="18128" y="1861"/>
                    <a:pt x="18207" y="1861"/>
                  </a:cubicBezTo>
                  <a:cubicBezTo>
                    <a:pt x="18303" y="1861"/>
                    <a:pt x="18418" y="1838"/>
                    <a:pt x="18550" y="1823"/>
                  </a:cubicBezTo>
                  <a:cubicBezTo>
                    <a:pt x="18697" y="1838"/>
                    <a:pt x="18819" y="1861"/>
                    <a:pt x="18913" y="1861"/>
                  </a:cubicBezTo>
                  <a:cubicBezTo>
                    <a:pt x="18991" y="1861"/>
                    <a:pt x="19049" y="1845"/>
                    <a:pt x="19085" y="1797"/>
                  </a:cubicBezTo>
                  <a:lnTo>
                    <a:pt x="37259" y="1797"/>
                  </a:lnTo>
                  <a:cubicBezTo>
                    <a:pt x="37285" y="1798"/>
                    <a:pt x="37309" y="1799"/>
                    <a:pt x="37334" y="1799"/>
                  </a:cubicBezTo>
                  <a:cubicBezTo>
                    <a:pt x="38492" y="1799"/>
                    <a:pt x="38492" y="1"/>
                    <a:pt x="37334" y="1"/>
                  </a:cubicBezTo>
                  <a:cubicBezTo>
                    <a:pt x="37309" y="1"/>
                    <a:pt x="37285" y="2"/>
                    <a:pt x="37259" y="3"/>
                  </a:cubicBezTo>
                  <a:lnTo>
                    <a:pt x="18978" y="672"/>
                  </a:lnTo>
                  <a:lnTo>
                    <a:pt x="1260" y="3"/>
                  </a:lnTo>
                  <a:cubicBezTo>
                    <a:pt x="1234" y="2"/>
                    <a:pt x="1208" y="1"/>
                    <a:pt x="1183" y="1"/>
                  </a:cubicBezTo>
                  <a:close/>
                </a:path>
              </a:pathLst>
            </a:custGeom>
            <a:solidFill>
              <a:srgbClr val="683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3">
              <a:extLst>
                <a:ext uri="{FF2B5EF4-FFF2-40B4-BE49-F238E27FC236}">
                  <a16:creationId xmlns:a16="http://schemas.microsoft.com/office/drawing/2014/main" id="{CA6A4D53-02B6-2018-F20F-B70C1A815F3E}"/>
                </a:ext>
              </a:extLst>
            </p:cNvPr>
            <p:cNvSpPr/>
            <p:nvPr/>
          </p:nvSpPr>
          <p:spPr>
            <a:xfrm>
              <a:off x="8105425" y="1978213"/>
              <a:ext cx="571475" cy="41775"/>
            </a:xfrm>
            <a:custGeom>
              <a:avLst/>
              <a:gdLst/>
              <a:ahLst/>
              <a:cxnLst/>
              <a:rect l="l" t="t" r="r" b="b"/>
              <a:pathLst>
                <a:path w="22859" h="1671" extrusionOk="0">
                  <a:moveTo>
                    <a:pt x="22858" y="1"/>
                  </a:moveTo>
                  <a:lnTo>
                    <a:pt x="9689" y="482"/>
                  </a:lnTo>
                  <a:lnTo>
                    <a:pt x="0" y="134"/>
                  </a:lnTo>
                  <a:lnTo>
                    <a:pt x="0" y="134"/>
                  </a:lnTo>
                  <a:cubicBezTo>
                    <a:pt x="321" y="723"/>
                    <a:pt x="803" y="1232"/>
                    <a:pt x="1392" y="1607"/>
                  </a:cubicBezTo>
                  <a:lnTo>
                    <a:pt x="8753" y="1607"/>
                  </a:lnTo>
                  <a:cubicBezTo>
                    <a:pt x="8789" y="1655"/>
                    <a:pt x="8847" y="1671"/>
                    <a:pt x="8925" y="1671"/>
                  </a:cubicBezTo>
                  <a:cubicBezTo>
                    <a:pt x="9019" y="1671"/>
                    <a:pt x="9142" y="1648"/>
                    <a:pt x="9288" y="1633"/>
                  </a:cubicBezTo>
                  <a:cubicBezTo>
                    <a:pt x="9420" y="1648"/>
                    <a:pt x="9535" y="1671"/>
                    <a:pt x="9631" y="1671"/>
                  </a:cubicBezTo>
                  <a:cubicBezTo>
                    <a:pt x="9710" y="1671"/>
                    <a:pt x="9775" y="1655"/>
                    <a:pt x="9823" y="1607"/>
                  </a:cubicBezTo>
                  <a:lnTo>
                    <a:pt x="21413" y="1607"/>
                  </a:lnTo>
                  <a:cubicBezTo>
                    <a:pt x="22002" y="1205"/>
                    <a:pt x="22510" y="670"/>
                    <a:pt x="22858" y="1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9" name="Google Shape;4109;p73">
              <a:extLst>
                <a:ext uri="{FF2B5EF4-FFF2-40B4-BE49-F238E27FC236}">
                  <a16:creationId xmlns:a16="http://schemas.microsoft.com/office/drawing/2014/main" id="{658B6538-361C-1063-36EA-8BBA393EAFCE}"/>
                </a:ext>
              </a:extLst>
            </p:cNvPr>
            <p:cNvGrpSpPr/>
            <p:nvPr/>
          </p:nvGrpSpPr>
          <p:grpSpPr>
            <a:xfrm>
              <a:off x="6674800" y="914963"/>
              <a:ext cx="825075" cy="1107450"/>
              <a:chOff x="6674800" y="914963"/>
              <a:chExt cx="825075" cy="1107450"/>
            </a:xfrm>
          </p:grpSpPr>
          <p:sp>
            <p:nvSpPr>
              <p:cNvPr id="4110" name="Google Shape;4110;p73">
                <a:extLst>
                  <a:ext uri="{FF2B5EF4-FFF2-40B4-BE49-F238E27FC236}">
                    <a16:creationId xmlns:a16="http://schemas.microsoft.com/office/drawing/2014/main" id="{CFC95B0B-F817-54F3-8E3F-8FFC02E4BB7F}"/>
                  </a:ext>
                </a:extLst>
              </p:cNvPr>
              <p:cNvSpPr/>
              <p:nvPr/>
            </p:nvSpPr>
            <p:spPr>
              <a:xfrm>
                <a:off x="7071600" y="1363288"/>
                <a:ext cx="31475" cy="6049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4197" extrusionOk="0">
                    <a:moveTo>
                      <a:pt x="0" y="0"/>
                    </a:moveTo>
                    <a:lnTo>
                      <a:pt x="0" y="24196"/>
                    </a:lnTo>
                    <a:lnTo>
                      <a:pt x="1258" y="24196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73">
                <a:extLst>
                  <a:ext uri="{FF2B5EF4-FFF2-40B4-BE49-F238E27FC236}">
                    <a16:creationId xmlns:a16="http://schemas.microsoft.com/office/drawing/2014/main" id="{E0D57600-EDB7-685D-4E70-CC6A27561152}"/>
                  </a:ext>
                </a:extLst>
              </p:cNvPr>
              <p:cNvSpPr/>
              <p:nvPr/>
            </p:nvSpPr>
            <p:spPr>
              <a:xfrm>
                <a:off x="7071600" y="1363288"/>
                <a:ext cx="31475" cy="378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150" extrusionOk="0">
                    <a:moveTo>
                      <a:pt x="0" y="0"/>
                    </a:moveTo>
                    <a:lnTo>
                      <a:pt x="0" y="14346"/>
                    </a:lnTo>
                    <a:cubicBezTo>
                      <a:pt x="321" y="14748"/>
                      <a:pt x="750" y="15042"/>
                      <a:pt x="1258" y="151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73">
                <a:extLst>
                  <a:ext uri="{FF2B5EF4-FFF2-40B4-BE49-F238E27FC236}">
                    <a16:creationId xmlns:a16="http://schemas.microsoft.com/office/drawing/2014/main" id="{95645CCC-8A61-88A9-BF9B-834824D125D1}"/>
                  </a:ext>
                </a:extLst>
              </p:cNvPr>
              <p:cNvSpPr/>
              <p:nvPr/>
            </p:nvSpPr>
            <p:spPr>
              <a:xfrm>
                <a:off x="6849450" y="1922013"/>
                <a:ext cx="47510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4016" extrusionOk="0">
                    <a:moveTo>
                      <a:pt x="9582" y="0"/>
                    </a:moveTo>
                    <a:lnTo>
                      <a:pt x="0" y="4015"/>
                    </a:lnTo>
                    <a:lnTo>
                      <a:pt x="19004" y="4015"/>
                    </a:lnTo>
                    <a:lnTo>
                      <a:pt x="95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73">
                <a:extLst>
                  <a:ext uri="{FF2B5EF4-FFF2-40B4-BE49-F238E27FC236}">
                    <a16:creationId xmlns:a16="http://schemas.microsoft.com/office/drawing/2014/main" id="{7D632D00-5116-3DEC-A162-A71E9A77B0AD}"/>
                  </a:ext>
                </a:extLst>
              </p:cNvPr>
              <p:cNvSpPr/>
              <p:nvPr/>
            </p:nvSpPr>
            <p:spPr>
              <a:xfrm>
                <a:off x="6694200" y="932363"/>
                <a:ext cx="785600" cy="448350"/>
              </a:xfrm>
              <a:custGeom>
                <a:avLst/>
                <a:gdLst/>
                <a:ahLst/>
                <a:cxnLst/>
                <a:rect l="l" t="t" r="r" b="b"/>
                <a:pathLst>
                  <a:path w="31424" h="17934" extrusionOk="0">
                    <a:moveTo>
                      <a:pt x="3882" y="0"/>
                    </a:moveTo>
                    <a:lnTo>
                      <a:pt x="0" y="17933"/>
                    </a:lnTo>
                    <a:lnTo>
                      <a:pt x="31423" y="17933"/>
                    </a:lnTo>
                    <a:lnTo>
                      <a:pt x="27569" y="0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73">
                <a:extLst>
                  <a:ext uri="{FF2B5EF4-FFF2-40B4-BE49-F238E27FC236}">
                    <a16:creationId xmlns:a16="http://schemas.microsoft.com/office/drawing/2014/main" id="{A2F85833-DABA-4577-20F8-092943A38BFC}"/>
                  </a:ext>
                </a:extLst>
              </p:cNvPr>
              <p:cNvSpPr/>
              <p:nvPr/>
            </p:nvSpPr>
            <p:spPr>
              <a:xfrm>
                <a:off x="6816650" y="961788"/>
                <a:ext cx="586200" cy="370850"/>
              </a:xfrm>
              <a:custGeom>
                <a:avLst/>
                <a:gdLst/>
                <a:ahLst/>
                <a:cxnLst/>
                <a:rect l="l" t="t" r="r" b="b"/>
                <a:pathLst>
                  <a:path w="23448" h="14834" extrusionOk="0">
                    <a:moveTo>
                      <a:pt x="54" y="1"/>
                    </a:moveTo>
                    <a:cubicBezTo>
                      <a:pt x="1" y="1071"/>
                      <a:pt x="81" y="2142"/>
                      <a:pt x="268" y="3186"/>
                    </a:cubicBezTo>
                    <a:cubicBezTo>
                      <a:pt x="1403" y="9841"/>
                      <a:pt x="6715" y="14833"/>
                      <a:pt x="12382" y="14833"/>
                    </a:cubicBezTo>
                    <a:cubicBezTo>
                      <a:pt x="12733" y="14833"/>
                      <a:pt x="13085" y="14814"/>
                      <a:pt x="13437" y="14775"/>
                    </a:cubicBezTo>
                    <a:cubicBezTo>
                      <a:pt x="19513" y="14106"/>
                      <a:pt x="23447" y="7790"/>
                      <a:pt x="22243" y="723"/>
                    </a:cubicBezTo>
                    <a:cubicBezTo>
                      <a:pt x="22216" y="483"/>
                      <a:pt x="22163" y="242"/>
                      <a:pt x="22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73">
                <a:extLst>
                  <a:ext uri="{FF2B5EF4-FFF2-40B4-BE49-F238E27FC236}">
                    <a16:creationId xmlns:a16="http://schemas.microsoft.com/office/drawing/2014/main" id="{D241819F-E080-3628-581B-557E9784721B}"/>
                  </a:ext>
                </a:extLst>
              </p:cNvPr>
              <p:cNvSpPr/>
              <p:nvPr/>
            </p:nvSpPr>
            <p:spPr>
              <a:xfrm>
                <a:off x="6774500" y="914963"/>
                <a:ext cx="6256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25027" h="1125" extrusionOk="0">
                    <a:moveTo>
                      <a:pt x="562" y="0"/>
                    </a:moveTo>
                    <a:cubicBezTo>
                      <a:pt x="241" y="0"/>
                      <a:pt x="0" y="268"/>
                      <a:pt x="0" y="589"/>
                    </a:cubicBezTo>
                    <a:cubicBezTo>
                      <a:pt x="0" y="883"/>
                      <a:pt x="241" y="1124"/>
                      <a:pt x="562" y="1124"/>
                    </a:cubicBezTo>
                    <a:lnTo>
                      <a:pt x="24464" y="1124"/>
                    </a:lnTo>
                    <a:cubicBezTo>
                      <a:pt x="24759" y="1124"/>
                      <a:pt x="24999" y="883"/>
                      <a:pt x="24999" y="589"/>
                    </a:cubicBezTo>
                    <a:cubicBezTo>
                      <a:pt x="25026" y="268"/>
                      <a:pt x="24785" y="0"/>
                      <a:pt x="24464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73">
                <a:extLst>
                  <a:ext uri="{FF2B5EF4-FFF2-40B4-BE49-F238E27FC236}">
                    <a16:creationId xmlns:a16="http://schemas.microsoft.com/office/drawing/2014/main" id="{1C9DD032-175A-74F8-436F-78F3F34F9D3A}"/>
                  </a:ext>
                </a:extLst>
              </p:cNvPr>
              <p:cNvSpPr/>
              <p:nvPr/>
            </p:nvSpPr>
            <p:spPr>
              <a:xfrm>
                <a:off x="6681475" y="1384338"/>
                <a:ext cx="8110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32441" h="3997" extrusionOk="0">
                    <a:moveTo>
                      <a:pt x="22012" y="0"/>
                    </a:moveTo>
                    <a:cubicBezTo>
                      <a:pt x="21831" y="0"/>
                      <a:pt x="21650" y="76"/>
                      <a:pt x="21521" y="229"/>
                    </a:cubicBezTo>
                    <a:cubicBezTo>
                      <a:pt x="21413" y="95"/>
                      <a:pt x="21253" y="15"/>
                      <a:pt x="21092" y="15"/>
                    </a:cubicBezTo>
                    <a:lnTo>
                      <a:pt x="20851" y="15"/>
                    </a:lnTo>
                    <a:cubicBezTo>
                      <a:pt x="20691" y="15"/>
                      <a:pt x="20557" y="68"/>
                      <a:pt x="20477" y="175"/>
                    </a:cubicBezTo>
                    <a:cubicBezTo>
                      <a:pt x="20370" y="68"/>
                      <a:pt x="20209" y="15"/>
                      <a:pt x="20075" y="15"/>
                    </a:cubicBezTo>
                    <a:lnTo>
                      <a:pt x="19941" y="15"/>
                    </a:lnTo>
                    <a:cubicBezTo>
                      <a:pt x="19674" y="15"/>
                      <a:pt x="19460" y="175"/>
                      <a:pt x="19379" y="416"/>
                    </a:cubicBezTo>
                    <a:cubicBezTo>
                      <a:pt x="19272" y="175"/>
                      <a:pt x="19031" y="15"/>
                      <a:pt x="18764" y="15"/>
                    </a:cubicBezTo>
                    <a:cubicBezTo>
                      <a:pt x="18550" y="15"/>
                      <a:pt x="18335" y="148"/>
                      <a:pt x="18202" y="336"/>
                    </a:cubicBezTo>
                    <a:cubicBezTo>
                      <a:pt x="18121" y="148"/>
                      <a:pt x="17907" y="15"/>
                      <a:pt x="17693" y="15"/>
                    </a:cubicBezTo>
                    <a:lnTo>
                      <a:pt x="17559" y="15"/>
                    </a:lnTo>
                    <a:cubicBezTo>
                      <a:pt x="17399" y="15"/>
                      <a:pt x="17265" y="68"/>
                      <a:pt x="17158" y="175"/>
                    </a:cubicBezTo>
                    <a:cubicBezTo>
                      <a:pt x="17051" y="68"/>
                      <a:pt x="16917" y="15"/>
                      <a:pt x="16783" y="15"/>
                    </a:cubicBezTo>
                    <a:lnTo>
                      <a:pt x="16542" y="15"/>
                    </a:lnTo>
                    <a:cubicBezTo>
                      <a:pt x="16355" y="15"/>
                      <a:pt x="16194" y="95"/>
                      <a:pt x="16114" y="229"/>
                    </a:cubicBezTo>
                    <a:cubicBezTo>
                      <a:pt x="15980" y="95"/>
                      <a:pt x="15819" y="15"/>
                      <a:pt x="15632" y="15"/>
                    </a:cubicBezTo>
                    <a:cubicBezTo>
                      <a:pt x="15498" y="215"/>
                      <a:pt x="15284" y="316"/>
                      <a:pt x="15073" y="316"/>
                    </a:cubicBezTo>
                    <a:cubicBezTo>
                      <a:pt x="14863" y="316"/>
                      <a:pt x="14655" y="215"/>
                      <a:pt x="14535" y="15"/>
                    </a:cubicBezTo>
                    <a:cubicBezTo>
                      <a:pt x="14294" y="15"/>
                      <a:pt x="14080" y="148"/>
                      <a:pt x="13973" y="336"/>
                    </a:cubicBezTo>
                    <a:cubicBezTo>
                      <a:pt x="13866" y="148"/>
                      <a:pt x="13651" y="15"/>
                      <a:pt x="13437" y="15"/>
                    </a:cubicBezTo>
                    <a:lnTo>
                      <a:pt x="13303" y="15"/>
                    </a:lnTo>
                    <a:cubicBezTo>
                      <a:pt x="13170" y="15"/>
                      <a:pt x="13009" y="68"/>
                      <a:pt x="12902" y="175"/>
                    </a:cubicBezTo>
                    <a:cubicBezTo>
                      <a:pt x="12822" y="68"/>
                      <a:pt x="12688" y="15"/>
                      <a:pt x="12527" y="15"/>
                    </a:cubicBezTo>
                    <a:lnTo>
                      <a:pt x="12286" y="15"/>
                    </a:lnTo>
                    <a:cubicBezTo>
                      <a:pt x="12099" y="15"/>
                      <a:pt x="11912" y="122"/>
                      <a:pt x="11831" y="309"/>
                    </a:cubicBezTo>
                    <a:cubicBezTo>
                      <a:pt x="11698" y="122"/>
                      <a:pt x="11510" y="15"/>
                      <a:pt x="11296" y="15"/>
                    </a:cubicBezTo>
                    <a:cubicBezTo>
                      <a:pt x="11109" y="15"/>
                      <a:pt x="10921" y="95"/>
                      <a:pt x="10787" y="229"/>
                    </a:cubicBezTo>
                    <a:cubicBezTo>
                      <a:pt x="10707" y="95"/>
                      <a:pt x="10547" y="15"/>
                      <a:pt x="10359" y="15"/>
                    </a:cubicBezTo>
                    <a:lnTo>
                      <a:pt x="10118" y="15"/>
                    </a:lnTo>
                    <a:cubicBezTo>
                      <a:pt x="9985" y="15"/>
                      <a:pt x="9851" y="68"/>
                      <a:pt x="9744" y="175"/>
                    </a:cubicBezTo>
                    <a:cubicBezTo>
                      <a:pt x="9637" y="68"/>
                      <a:pt x="9503" y="15"/>
                      <a:pt x="9342" y="15"/>
                    </a:cubicBezTo>
                    <a:lnTo>
                      <a:pt x="9235" y="15"/>
                    </a:lnTo>
                    <a:cubicBezTo>
                      <a:pt x="8967" y="15"/>
                      <a:pt x="8753" y="175"/>
                      <a:pt x="8673" y="416"/>
                    </a:cubicBezTo>
                    <a:cubicBezTo>
                      <a:pt x="8560" y="148"/>
                      <a:pt x="8313" y="14"/>
                      <a:pt x="8065" y="14"/>
                    </a:cubicBezTo>
                    <a:cubicBezTo>
                      <a:pt x="7844" y="14"/>
                      <a:pt x="7622" y="121"/>
                      <a:pt x="7495" y="336"/>
                    </a:cubicBezTo>
                    <a:cubicBezTo>
                      <a:pt x="7415" y="148"/>
                      <a:pt x="7201" y="15"/>
                      <a:pt x="6987" y="15"/>
                    </a:cubicBezTo>
                    <a:lnTo>
                      <a:pt x="6853" y="15"/>
                    </a:lnTo>
                    <a:cubicBezTo>
                      <a:pt x="6692" y="15"/>
                      <a:pt x="6559" y="68"/>
                      <a:pt x="6451" y="175"/>
                    </a:cubicBezTo>
                    <a:cubicBezTo>
                      <a:pt x="6344" y="68"/>
                      <a:pt x="6211" y="15"/>
                      <a:pt x="6077" y="15"/>
                    </a:cubicBezTo>
                    <a:lnTo>
                      <a:pt x="5836" y="15"/>
                    </a:lnTo>
                    <a:cubicBezTo>
                      <a:pt x="5648" y="15"/>
                      <a:pt x="5488" y="95"/>
                      <a:pt x="5408" y="256"/>
                    </a:cubicBezTo>
                    <a:cubicBezTo>
                      <a:pt x="5271" y="94"/>
                      <a:pt x="5082" y="13"/>
                      <a:pt x="4898" y="13"/>
                    </a:cubicBezTo>
                    <a:cubicBezTo>
                      <a:pt x="4685" y="13"/>
                      <a:pt x="4478" y="121"/>
                      <a:pt x="4364" y="336"/>
                    </a:cubicBezTo>
                    <a:cubicBezTo>
                      <a:pt x="4257" y="148"/>
                      <a:pt x="4043" y="15"/>
                      <a:pt x="3828" y="15"/>
                    </a:cubicBezTo>
                    <a:cubicBezTo>
                      <a:pt x="3588" y="15"/>
                      <a:pt x="3373" y="148"/>
                      <a:pt x="3266" y="336"/>
                    </a:cubicBezTo>
                    <a:cubicBezTo>
                      <a:pt x="3159" y="148"/>
                      <a:pt x="2945" y="15"/>
                      <a:pt x="2731" y="15"/>
                    </a:cubicBezTo>
                    <a:lnTo>
                      <a:pt x="2597" y="15"/>
                    </a:lnTo>
                    <a:cubicBezTo>
                      <a:pt x="2463" y="15"/>
                      <a:pt x="2303" y="68"/>
                      <a:pt x="2196" y="175"/>
                    </a:cubicBezTo>
                    <a:cubicBezTo>
                      <a:pt x="2115" y="68"/>
                      <a:pt x="1955" y="15"/>
                      <a:pt x="1821" y="15"/>
                    </a:cubicBezTo>
                    <a:lnTo>
                      <a:pt x="1580" y="15"/>
                    </a:lnTo>
                    <a:cubicBezTo>
                      <a:pt x="1393" y="15"/>
                      <a:pt x="1259" y="95"/>
                      <a:pt x="1152" y="256"/>
                    </a:cubicBezTo>
                    <a:cubicBezTo>
                      <a:pt x="1018" y="95"/>
                      <a:pt x="857" y="15"/>
                      <a:pt x="670" y="15"/>
                    </a:cubicBezTo>
                    <a:cubicBezTo>
                      <a:pt x="295" y="15"/>
                      <a:pt x="1" y="309"/>
                      <a:pt x="1" y="684"/>
                    </a:cubicBezTo>
                    <a:lnTo>
                      <a:pt x="1" y="2798"/>
                    </a:lnTo>
                    <a:cubicBezTo>
                      <a:pt x="54" y="3160"/>
                      <a:pt x="349" y="3340"/>
                      <a:pt x="647" y="3340"/>
                    </a:cubicBezTo>
                    <a:cubicBezTo>
                      <a:pt x="944" y="3340"/>
                      <a:pt x="1246" y="3160"/>
                      <a:pt x="1312" y="2798"/>
                    </a:cubicBezTo>
                    <a:lnTo>
                      <a:pt x="1312" y="2209"/>
                    </a:lnTo>
                    <a:cubicBezTo>
                      <a:pt x="1393" y="2236"/>
                      <a:pt x="1473" y="2263"/>
                      <a:pt x="1553" y="2263"/>
                    </a:cubicBezTo>
                    <a:lnTo>
                      <a:pt x="1821" y="2263"/>
                    </a:lnTo>
                    <a:cubicBezTo>
                      <a:pt x="1875" y="2263"/>
                      <a:pt x="1928" y="2263"/>
                      <a:pt x="1982" y="2236"/>
                    </a:cubicBezTo>
                    <a:cubicBezTo>
                      <a:pt x="2008" y="2557"/>
                      <a:pt x="2276" y="2825"/>
                      <a:pt x="2597" y="2825"/>
                    </a:cubicBezTo>
                    <a:lnTo>
                      <a:pt x="2704" y="2825"/>
                    </a:lnTo>
                    <a:cubicBezTo>
                      <a:pt x="2892" y="2825"/>
                      <a:pt x="3025" y="2745"/>
                      <a:pt x="3159" y="2611"/>
                    </a:cubicBezTo>
                    <a:lnTo>
                      <a:pt x="3159" y="3414"/>
                    </a:lnTo>
                    <a:cubicBezTo>
                      <a:pt x="3079" y="3802"/>
                      <a:pt x="3440" y="3996"/>
                      <a:pt x="3805" y="3996"/>
                    </a:cubicBezTo>
                    <a:cubicBezTo>
                      <a:pt x="4170" y="3996"/>
                      <a:pt x="4538" y="3802"/>
                      <a:pt x="4471" y="3414"/>
                    </a:cubicBezTo>
                    <a:lnTo>
                      <a:pt x="4471" y="3280"/>
                    </a:lnTo>
                    <a:cubicBezTo>
                      <a:pt x="4578" y="3387"/>
                      <a:pt x="4738" y="3441"/>
                      <a:pt x="4899" y="3441"/>
                    </a:cubicBezTo>
                    <a:cubicBezTo>
                      <a:pt x="5274" y="3441"/>
                      <a:pt x="5568" y="3146"/>
                      <a:pt x="5568" y="2771"/>
                    </a:cubicBezTo>
                    <a:lnTo>
                      <a:pt x="5568" y="2183"/>
                    </a:lnTo>
                    <a:cubicBezTo>
                      <a:pt x="5648" y="2236"/>
                      <a:pt x="5729" y="2263"/>
                      <a:pt x="5836" y="2263"/>
                    </a:cubicBezTo>
                    <a:lnTo>
                      <a:pt x="6077" y="2263"/>
                    </a:lnTo>
                    <a:cubicBezTo>
                      <a:pt x="6130" y="2263"/>
                      <a:pt x="6211" y="2236"/>
                      <a:pt x="6264" y="2236"/>
                    </a:cubicBezTo>
                    <a:cubicBezTo>
                      <a:pt x="6264" y="2557"/>
                      <a:pt x="6532" y="2798"/>
                      <a:pt x="6853" y="2798"/>
                    </a:cubicBezTo>
                    <a:lnTo>
                      <a:pt x="6960" y="2798"/>
                    </a:lnTo>
                    <a:cubicBezTo>
                      <a:pt x="7147" y="2798"/>
                      <a:pt x="7308" y="2718"/>
                      <a:pt x="7415" y="2611"/>
                    </a:cubicBezTo>
                    <a:lnTo>
                      <a:pt x="7415" y="3414"/>
                    </a:lnTo>
                    <a:cubicBezTo>
                      <a:pt x="7335" y="3789"/>
                      <a:pt x="7696" y="3976"/>
                      <a:pt x="8061" y="3976"/>
                    </a:cubicBezTo>
                    <a:cubicBezTo>
                      <a:pt x="8425" y="3976"/>
                      <a:pt x="8793" y="3789"/>
                      <a:pt x="8727" y="3414"/>
                    </a:cubicBezTo>
                    <a:lnTo>
                      <a:pt x="8727" y="2504"/>
                    </a:lnTo>
                    <a:cubicBezTo>
                      <a:pt x="8834" y="2691"/>
                      <a:pt x="9021" y="2798"/>
                      <a:pt x="9208" y="2798"/>
                    </a:cubicBezTo>
                    <a:lnTo>
                      <a:pt x="9342" y="2798"/>
                    </a:lnTo>
                    <a:cubicBezTo>
                      <a:pt x="9663" y="2798"/>
                      <a:pt x="9931" y="2557"/>
                      <a:pt x="9931" y="2236"/>
                    </a:cubicBezTo>
                    <a:cubicBezTo>
                      <a:pt x="9985" y="2236"/>
                      <a:pt x="10065" y="2263"/>
                      <a:pt x="10118" y="2263"/>
                    </a:cubicBezTo>
                    <a:lnTo>
                      <a:pt x="10359" y="2263"/>
                    </a:lnTo>
                    <a:cubicBezTo>
                      <a:pt x="10466" y="2263"/>
                      <a:pt x="10547" y="2236"/>
                      <a:pt x="10627" y="2183"/>
                    </a:cubicBezTo>
                    <a:lnTo>
                      <a:pt x="10627" y="2771"/>
                    </a:lnTo>
                    <a:cubicBezTo>
                      <a:pt x="10694" y="3133"/>
                      <a:pt x="10988" y="3313"/>
                      <a:pt x="11283" y="3313"/>
                    </a:cubicBezTo>
                    <a:cubicBezTo>
                      <a:pt x="11577" y="3313"/>
                      <a:pt x="11872" y="3133"/>
                      <a:pt x="11938" y="2771"/>
                    </a:cubicBezTo>
                    <a:lnTo>
                      <a:pt x="11938" y="2129"/>
                    </a:lnTo>
                    <a:cubicBezTo>
                      <a:pt x="12045" y="2209"/>
                      <a:pt x="12153" y="2263"/>
                      <a:pt x="12286" y="2263"/>
                    </a:cubicBezTo>
                    <a:lnTo>
                      <a:pt x="12527" y="2263"/>
                    </a:lnTo>
                    <a:cubicBezTo>
                      <a:pt x="12581" y="2263"/>
                      <a:pt x="12634" y="2236"/>
                      <a:pt x="12715" y="2236"/>
                    </a:cubicBezTo>
                    <a:cubicBezTo>
                      <a:pt x="12715" y="2557"/>
                      <a:pt x="12982" y="2798"/>
                      <a:pt x="13303" y="2798"/>
                    </a:cubicBezTo>
                    <a:lnTo>
                      <a:pt x="13411" y="2798"/>
                    </a:lnTo>
                    <a:cubicBezTo>
                      <a:pt x="13598" y="2798"/>
                      <a:pt x="13732" y="2718"/>
                      <a:pt x="13866" y="2611"/>
                    </a:cubicBezTo>
                    <a:lnTo>
                      <a:pt x="13866" y="3414"/>
                    </a:lnTo>
                    <a:cubicBezTo>
                      <a:pt x="13785" y="3789"/>
                      <a:pt x="14147" y="3976"/>
                      <a:pt x="14511" y="3976"/>
                    </a:cubicBezTo>
                    <a:cubicBezTo>
                      <a:pt x="14876" y="3976"/>
                      <a:pt x="15244" y="3789"/>
                      <a:pt x="15177" y="3414"/>
                    </a:cubicBezTo>
                    <a:lnTo>
                      <a:pt x="15177" y="3253"/>
                    </a:lnTo>
                    <a:cubicBezTo>
                      <a:pt x="15284" y="3387"/>
                      <a:pt x="15445" y="3441"/>
                      <a:pt x="15605" y="3441"/>
                    </a:cubicBezTo>
                    <a:cubicBezTo>
                      <a:pt x="15980" y="3441"/>
                      <a:pt x="16274" y="3146"/>
                      <a:pt x="16274" y="2771"/>
                    </a:cubicBezTo>
                    <a:lnTo>
                      <a:pt x="16274" y="2183"/>
                    </a:lnTo>
                    <a:cubicBezTo>
                      <a:pt x="16355" y="2209"/>
                      <a:pt x="16435" y="2236"/>
                      <a:pt x="16542" y="2236"/>
                    </a:cubicBezTo>
                    <a:lnTo>
                      <a:pt x="16783" y="2236"/>
                    </a:lnTo>
                    <a:cubicBezTo>
                      <a:pt x="16837" y="2236"/>
                      <a:pt x="16917" y="2236"/>
                      <a:pt x="16970" y="2209"/>
                    </a:cubicBezTo>
                    <a:cubicBezTo>
                      <a:pt x="16970" y="2531"/>
                      <a:pt x="17238" y="2798"/>
                      <a:pt x="17559" y="2798"/>
                    </a:cubicBezTo>
                    <a:lnTo>
                      <a:pt x="17693" y="2798"/>
                    </a:lnTo>
                    <a:cubicBezTo>
                      <a:pt x="17854" y="2798"/>
                      <a:pt x="18014" y="2718"/>
                      <a:pt x="18121" y="2584"/>
                    </a:cubicBezTo>
                    <a:lnTo>
                      <a:pt x="18121" y="3387"/>
                    </a:lnTo>
                    <a:cubicBezTo>
                      <a:pt x="18054" y="3775"/>
                      <a:pt x="18416" y="3969"/>
                      <a:pt x="18777" y="3969"/>
                    </a:cubicBezTo>
                    <a:cubicBezTo>
                      <a:pt x="19138" y="3969"/>
                      <a:pt x="19500" y="3775"/>
                      <a:pt x="19433" y="3387"/>
                    </a:cubicBezTo>
                    <a:lnTo>
                      <a:pt x="19433" y="2504"/>
                    </a:lnTo>
                    <a:cubicBezTo>
                      <a:pt x="19540" y="2664"/>
                      <a:pt x="19727" y="2798"/>
                      <a:pt x="19941" y="2798"/>
                    </a:cubicBezTo>
                    <a:lnTo>
                      <a:pt x="20048" y="2798"/>
                    </a:lnTo>
                    <a:cubicBezTo>
                      <a:pt x="20370" y="2798"/>
                      <a:pt x="20637" y="2531"/>
                      <a:pt x="20637" y="2209"/>
                    </a:cubicBezTo>
                    <a:cubicBezTo>
                      <a:pt x="20718" y="2236"/>
                      <a:pt x="20771" y="2236"/>
                      <a:pt x="20825" y="2236"/>
                    </a:cubicBezTo>
                    <a:lnTo>
                      <a:pt x="21066" y="2236"/>
                    </a:lnTo>
                    <a:cubicBezTo>
                      <a:pt x="21173" y="2236"/>
                      <a:pt x="21253" y="2209"/>
                      <a:pt x="21333" y="2183"/>
                    </a:cubicBezTo>
                    <a:lnTo>
                      <a:pt x="21333" y="2771"/>
                    </a:lnTo>
                    <a:cubicBezTo>
                      <a:pt x="21400" y="3133"/>
                      <a:pt x="21701" y="3313"/>
                      <a:pt x="21999" y="3313"/>
                    </a:cubicBezTo>
                    <a:cubicBezTo>
                      <a:pt x="22297" y="3313"/>
                      <a:pt x="22591" y="3133"/>
                      <a:pt x="22645" y="2771"/>
                    </a:cubicBezTo>
                    <a:lnTo>
                      <a:pt x="22645" y="2584"/>
                    </a:lnTo>
                    <a:cubicBezTo>
                      <a:pt x="22752" y="2718"/>
                      <a:pt x="22939" y="2798"/>
                      <a:pt x="23100" y="2798"/>
                    </a:cubicBezTo>
                    <a:lnTo>
                      <a:pt x="23234" y="2798"/>
                    </a:lnTo>
                    <a:cubicBezTo>
                      <a:pt x="23394" y="2798"/>
                      <a:pt x="23555" y="2718"/>
                      <a:pt x="23662" y="2584"/>
                    </a:cubicBezTo>
                    <a:lnTo>
                      <a:pt x="23662" y="3387"/>
                    </a:lnTo>
                    <a:cubicBezTo>
                      <a:pt x="23595" y="3775"/>
                      <a:pt x="23963" y="3969"/>
                      <a:pt x="24328" y="3969"/>
                    </a:cubicBezTo>
                    <a:cubicBezTo>
                      <a:pt x="24692" y="3969"/>
                      <a:pt x="25054" y="3775"/>
                      <a:pt x="24973" y="3387"/>
                    </a:cubicBezTo>
                    <a:lnTo>
                      <a:pt x="24973" y="3253"/>
                    </a:lnTo>
                    <a:cubicBezTo>
                      <a:pt x="25107" y="3360"/>
                      <a:pt x="25241" y="3414"/>
                      <a:pt x="25402" y="3414"/>
                    </a:cubicBezTo>
                    <a:cubicBezTo>
                      <a:pt x="25776" y="3414"/>
                      <a:pt x="26071" y="3119"/>
                      <a:pt x="26071" y="2745"/>
                    </a:cubicBezTo>
                    <a:lnTo>
                      <a:pt x="26071" y="2156"/>
                    </a:lnTo>
                    <a:cubicBezTo>
                      <a:pt x="26151" y="2209"/>
                      <a:pt x="26258" y="2236"/>
                      <a:pt x="26338" y="2236"/>
                    </a:cubicBezTo>
                    <a:lnTo>
                      <a:pt x="26579" y="2236"/>
                    </a:lnTo>
                    <a:cubicBezTo>
                      <a:pt x="26660" y="2236"/>
                      <a:pt x="26713" y="2209"/>
                      <a:pt x="26767" y="2209"/>
                    </a:cubicBezTo>
                    <a:cubicBezTo>
                      <a:pt x="26767" y="2531"/>
                      <a:pt x="27034" y="2771"/>
                      <a:pt x="27355" y="2771"/>
                    </a:cubicBezTo>
                    <a:lnTo>
                      <a:pt x="27489" y="2771"/>
                    </a:lnTo>
                    <a:cubicBezTo>
                      <a:pt x="27650" y="2771"/>
                      <a:pt x="27810" y="2691"/>
                      <a:pt x="27918" y="2584"/>
                    </a:cubicBezTo>
                    <a:lnTo>
                      <a:pt x="27918" y="3387"/>
                    </a:lnTo>
                    <a:cubicBezTo>
                      <a:pt x="27851" y="3762"/>
                      <a:pt x="28219" y="3949"/>
                      <a:pt x="28583" y="3949"/>
                    </a:cubicBezTo>
                    <a:cubicBezTo>
                      <a:pt x="28948" y="3949"/>
                      <a:pt x="29309" y="3762"/>
                      <a:pt x="29229" y="3387"/>
                    </a:cubicBezTo>
                    <a:lnTo>
                      <a:pt x="29229" y="2477"/>
                    </a:lnTo>
                    <a:cubicBezTo>
                      <a:pt x="29336" y="2664"/>
                      <a:pt x="29523" y="2771"/>
                      <a:pt x="29738" y="2771"/>
                    </a:cubicBezTo>
                    <a:lnTo>
                      <a:pt x="29871" y="2771"/>
                    </a:lnTo>
                    <a:cubicBezTo>
                      <a:pt x="30193" y="2771"/>
                      <a:pt x="30433" y="2531"/>
                      <a:pt x="30460" y="2209"/>
                    </a:cubicBezTo>
                    <a:cubicBezTo>
                      <a:pt x="30514" y="2209"/>
                      <a:pt x="30567" y="2236"/>
                      <a:pt x="30621" y="2236"/>
                    </a:cubicBezTo>
                    <a:lnTo>
                      <a:pt x="30888" y="2236"/>
                    </a:lnTo>
                    <a:cubicBezTo>
                      <a:pt x="30969" y="2236"/>
                      <a:pt x="31049" y="2209"/>
                      <a:pt x="31129" y="2156"/>
                    </a:cubicBezTo>
                    <a:lnTo>
                      <a:pt x="31129" y="2745"/>
                    </a:lnTo>
                    <a:cubicBezTo>
                      <a:pt x="31210" y="3106"/>
                      <a:pt x="31504" y="3287"/>
                      <a:pt x="31795" y="3287"/>
                    </a:cubicBezTo>
                    <a:cubicBezTo>
                      <a:pt x="32086" y="3287"/>
                      <a:pt x="32374" y="3106"/>
                      <a:pt x="32441" y="2745"/>
                    </a:cubicBezTo>
                    <a:lnTo>
                      <a:pt x="32441" y="630"/>
                    </a:lnTo>
                    <a:cubicBezTo>
                      <a:pt x="32441" y="282"/>
                      <a:pt x="32146" y="15"/>
                      <a:pt x="31799" y="15"/>
                    </a:cubicBezTo>
                    <a:cubicBezTo>
                      <a:pt x="31611" y="15"/>
                      <a:pt x="31424" y="95"/>
                      <a:pt x="31290" y="256"/>
                    </a:cubicBezTo>
                    <a:cubicBezTo>
                      <a:pt x="31210" y="95"/>
                      <a:pt x="31049" y="15"/>
                      <a:pt x="30862" y="15"/>
                    </a:cubicBezTo>
                    <a:lnTo>
                      <a:pt x="30648" y="15"/>
                    </a:lnTo>
                    <a:cubicBezTo>
                      <a:pt x="30487" y="15"/>
                      <a:pt x="30353" y="68"/>
                      <a:pt x="30246" y="175"/>
                    </a:cubicBezTo>
                    <a:cubicBezTo>
                      <a:pt x="30139" y="68"/>
                      <a:pt x="30005" y="15"/>
                      <a:pt x="29871" y="15"/>
                    </a:cubicBezTo>
                    <a:lnTo>
                      <a:pt x="29738" y="15"/>
                    </a:lnTo>
                    <a:cubicBezTo>
                      <a:pt x="29497" y="15"/>
                      <a:pt x="29256" y="175"/>
                      <a:pt x="29175" y="416"/>
                    </a:cubicBezTo>
                    <a:cubicBezTo>
                      <a:pt x="29068" y="175"/>
                      <a:pt x="28828" y="15"/>
                      <a:pt x="28587" y="15"/>
                    </a:cubicBezTo>
                    <a:cubicBezTo>
                      <a:pt x="28346" y="15"/>
                      <a:pt x="28132" y="148"/>
                      <a:pt x="28025" y="363"/>
                    </a:cubicBezTo>
                    <a:cubicBezTo>
                      <a:pt x="27918" y="148"/>
                      <a:pt x="27703" y="15"/>
                      <a:pt x="27489" y="15"/>
                    </a:cubicBezTo>
                    <a:lnTo>
                      <a:pt x="27355" y="15"/>
                    </a:lnTo>
                    <a:cubicBezTo>
                      <a:pt x="27222" y="15"/>
                      <a:pt x="27088" y="68"/>
                      <a:pt x="26981" y="175"/>
                    </a:cubicBezTo>
                    <a:cubicBezTo>
                      <a:pt x="26874" y="68"/>
                      <a:pt x="26740" y="15"/>
                      <a:pt x="26606" y="15"/>
                    </a:cubicBezTo>
                    <a:lnTo>
                      <a:pt x="26338" y="15"/>
                    </a:lnTo>
                    <a:cubicBezTo>
                      <a:pt x="26178" y="15"/>
                      <a:pt x="26017" y="95"/>
                      <a:pt x="25910" y="256"/>
                    </a:cubicBezTo>
                    <a:cubicBezTo>
                      <a:pt x="25789" y="98"/>
                      <a:pt x="25612" y="22"/>
                      <a:pt x="25435" y="22"/>
                    </a:cubicBezTo>
                    <a:cubicBezTo>
                      <a:pt x="25223" y="22"/>
                      <a:pt x="25010" y="131"/>
                      <a:pt x="24893" y="336"/>
                    </a:cubicBezTo>
                    <a:cubicBezTo>
                      <a:pt x="24759" y="148"/>
                      <a:pt x="24545" y="15"/>
                      <a:pt x="24331" y="15"/>
                    </a:cubicBezTo>
                    <a:cubicBezTo>
                      <a:pt x="24090" y="15"/>
                      <a:pt x="23876" y="148"/>
                      <a:pt x="23769" y="363"/>
                    </a:cubicBezTo>
                    <a:cubicBezTo>
                      <a:pt x="23662" y="148"/>
                      <a:pt x="23474" y="15"/>
                      <a:pt x="23234" y="15"/>
                    </a:cubicBezTo>
                    <a:lnTo>
                      <a:pt x="23126" y="15"/>
                    </a:lnTo>
                    <a:cubicBezTo>
                      <a:pt x="22886" y="15"/>
                      <a:pt x="22671" y="148"/>
                      <a:pt x="22591" y="363"/>
                    </a:cubicBezTo>
                    <a:cubicBezTo>
                      <a:pt x="22471" y="123"/>
                      <a:pt x="22242" y="0"/>
                      <a:pt x="22012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73">
                <a:extLst>
                  <a:ext uri="{FF2B5EF4-FFF2-40B4-BE49-F238E27FC236}">
                    <a16:creationId xmlns:a16="http://schemas.microsoft.com/office/drawing/2014/main" id="{32CC0A89-4D74-CE2C-08B6-6837C6BC9582}"/>
                  </a:ext>
                </a:extLst>
              </p:cNvPr>
              <p:cNvSpPr/>
              <p:nvPr/>
            </p:nvSpPr>
            <p:spPr>
              <a:xfrm>
                <a:off x="6674800" y="1358588"/>
                <a:ext cx="8250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33003" h="1447" extrusionOk="0">
                    <a:moveTo>
                      <a:pt x="723" y="1"/>
                    </a:moveTo>
                    <a:cubicBezTo>
                      <a:pt x="321" y="1"/>
                      <a:pt x="0" y="322"/>
                      <a:pt x="0" y="723"/>
                    </a:cubicBezTo>
                    <a:cubicBezTo>
                      <a:pt x="0" y="1125"/>
                      <a:pt x="321" y="1446"/>
                      <a:pt x="723" y="1446"/>
                    </a:cubicBezTo>
                    <a:lnTo>
                      <a:pt x="32280" y="1446"/>
                    </a:lnTo>
                    <a:cubicBezTo>
                      <a:pt x="32681" y="1446"/>
                      <a:pt x="33002" y="1125"/>
                      <a:pt x="33002" y="723"/>
                    </a:cubicBezTo>
                    <a:cubicBezTo>
                      <a:pt x="33002" y="322"/>
                      <a:pt x="32681" y="1"/>
                      <a:pt x="32280" y="1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73">
                <a:extLst>
                  <a:ext uri="{FF2B5EF4-FFF2-40B4-BE49-F238E27FC236}">
                    <a16:creationId xmlns:a16="http://schemas.microsoft.com/office/drawing/2014/main" id="{6F644F8A-6833-540C-6C2D-68C0B22DD526}"/>
                  </a:ext>
                </a:extLst>
              </p:cNvPr>
              <p:cNvSpPr/>
              <p:nvPr/>
            </p:nvSpPr>
            <p:spPr>
              <a:xfrm>
                <a:off x="6739025" y="1358588"/>
                <a:ext cx="7013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28052" h="1447" extrusionOk="0">
                    <a:moveTo>
                      <a:pt x="643" y="1"/>
                    </a:moveTo>
                    <a:cubicBezTo>
                      <a:pt x="295" y="1"/>
                      <a:pt x="1" y="295"/>
                      <a:pt x="1" y="670"/>
                    </a:cubicBezTo>
                    <a:lnTo>
                      <a:pt x="1" y="777"/>
                    </a:lnTo>
                    <a:cubicBezTo>
                      <a:pt x="1" y="1152"/>
                      <a:pt x="295" y="1446"/>
                      <a:pt x="643" y="1446"/>
                    </a:cubicBezTo>
                    <a:lnTo>
                      <a:pt x="27382" y="1446"/>
                    </a:lnTo>
                    <a:cubicBezTo>
                      <a:pt x="27757" y="1446"/>
                      <a:pt x="28051" y="1152"/>
                      <a:pt x="28051" y="777"/>
                    </a:cubicBezTo>
                    <a:lnTo>
                      <a:pt x="28051" y="670"/>
                    </a:lnTo>
                    <a:cubicBezTo>
                      <a:pt x="28051" y="295"/>
                      <a:pt x="27757" y="1"/>
                      <a:pt x="27382" y="1"/>
                    </a:cubicBezTo>
                    <a:close/>
                  </a:path>
                </a:pathLst>
              </a:custGeom>
              <a:solidFill>
                <a:srgbClr val="EFA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73">
                <a:extLst>
                  <a:ext uri="{FF2B5EF4-FFF2-40B4-BE49-F238E27FC236}">
                    <a16:creationId xmlns:a16="http://schemas.microsoft.com/office/drawing/2014/main" id="{B04E42F3-3426-CE06-815D-C08F07FB277F}"/>
                  </a:ext>
                </a:extLst>
              </p:cNvPr>
              <p:cNvSpPr/>
              <p:nvPr/>
            </p:nvSpPr>
            <p:spPr>
              <a:xfrm>
                <a:off x="6797925" y="1022688"/>
                <a:ext cx="182025" cy="2957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1831" extrusionOk="0">
                    <a:moveTo>
                      <a:pt x="188" y="0"/>
                    </a:moveTo>
                    <a:cubicBezTo>
                      <a:pt x="187" y="1"/>
                      <a:pt x="0" y="4819"/>
                      <a:pt x="1258" y="7896"/>
                    </a:cubicBezTo>
                    <a:cubicBezTo>
                      <a:pt x="2543" y="11055"/>
                      <a:pt x="7280" y="11831"/>
                      <a:pt x="7280" y="11831"/>
                    </a:cubicBezTo>
                    <a:cubicBezTo>
                      <a:pt x="7280" y="11831"/>
                      <a:pt x="1553" y="8887"/>
                      <a:pt x="188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73">
                <a:extLst>
                  <a:ext uri="{FF2B5EF4-FFF2-40B4-BE49-F238E27FC236}">
                    <a16:creationId xmlns:a16="http://schemas.microsoft.com/office/drawing/2014/main" id="{E363597D-957E-9889-31FE-FE7DC2601D96}"/>
                  </a:ext>
                </a:extLst>
              </p:cNvPr>
              <p:cNvSpPr/>
              <p:nvPr/>
            </p:nvSpPr>
            <p:spPr>
              <a:xfrm>
                <a:off x="7236200" y="1093613"/>
                <a:ext cx="166625" cy="25162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10065" extrusionOk="0">
                    <a:moveTo>
                      <a:pt x="6424" y="1"/>
                    </a:moveTo>
                    <a:cubicBezTo>
                      <a:pt x="6424" y="2"/>
                      <a:pt x="6370" y="5568"/>
                      <a:pt x="1" y="10064"/>
                    </a:cubicBezTo>
                    <a:cubicBezTo>
                      <a:pt x="1" y="10064"/>
                      <a:pt x="2998" y="8833"/>
                      <a:pt x="4685" y="6505"/>
                    </a:cubicBezTo>
                    <a:cubicBezTo>
                      <a:pt x="6665" y="3748"/>
                      <a:pt x="6424" y="2"/>
                      <a:pt x="642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73">
                <a:extLst>
                  <a:ext uri="{FF2B5EF4-FFF2-40B4-BE49-F238E27FC236}">
                    <a16:creationId xmlns:a16="http://schemas.microsoft.com/office/drawing/2014/main" id="{5DCA13DE-52E3-6F29-0B71-0C7B55425877}"/>
                  </a:ext>
                </a:extLst>
              </p:cNvPr>
              <p:cNvSpPr/>
              <p:nvPr/>
            </p:nvSpPr>
            <p:spPr>
              <a:xfrm>
                <a:off x="7265650" y="947738"/>
                <a:ext cx="8432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0681" extrusionOk="0">
                    <a:moveTo>
                      <a:pt x="3373" y="1"/>
                    </a:moveTo>
                    <a:lnTo>
                      <a:pt x="1740" y="188"/>
                    </a:lnTo>
                    <a:cubicBezTo>
                      <a:pt x="2677" y="7629"/>
                      <a:pt x="0" y="10680"/>
                      <a:pt x="0" y="10680"/>
                    </a:cubicBezTo>
                    <a:cubicBezTo>
                      <a:pt x="2061" y="8807"/>
                      <a:pt x="2918" y="6558"/>
                      <a:pt x="3373" y="1"/>
                    </a:cubicBez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73">
                <a:extLst>
                  <a:ext uri="{FF2B5EF4-FFF2-40B4-BE49-F238E27FC236}">
                    <a16:creationId xmlns:a16="http://schemas.microsoft.com/office/drawing/2014/main" id="{9778A0E9-1060-0EDE-BA04-0C305C860C5F}"/>
                  </a:ext>
                </a:extLst>
              </p:cNvPr>
              <p:cNvSpPr/>
              <p:nvPr/>
            </p:nvSpPr>
            <p:spPr>
              <a:xfrm>
                <a:off x="6946475" y="947738"/>
                <a:ext cx="5957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068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1" y="6558"/>
                      <a:pt x="937" y="8807"/>
                      <a:pt x="2382" y="10680"/>
                    </a:cubicBezTo>
                    <a:cubicBezTo>
                      <a:pt x="2382" y="10680"/>
                      <a:pt x="482" y="7629"/>
                      <a:pt x="1151" y="18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3" name="Google Shape;4123;p73">
              <a:extLst>
                <a:ext uri="{FF2B5EF4-FFF2-40B4-BE49-F238E27FC236}">
                  <a16:creationId xmlns:a16="http://schemas.microsoft.com/office/drawing/2014/main" id="{EB3BA376-91DB-B18F-EC0E-B99B71F5523C}"/>
                </a:ext>
              </a:extLst>
            </p:cNvPr>
            <p:cNvSpPr/>
            <p:nvPr/>
          </p:nvSpPr>
          <p:spPr>
            <a:xfrm>
              <a:off x="8006375" y="1917338"/>
              <a:ext cx="222200" cy="38150"/>
            </a:xfrm>
            <a:custGeom>
              <a:avLst/>
              <a:gdLst/>
              <a:ahLst/>
              <a:cxnLst/>
              <a:rect l="l" t="t" r="r" b="b"/>
              <a:pathLst>
                <a:path w="8888" h="1526" extrusionOk="0">
                  <a:moveTo>
                    <a:pt x="5053" y="1"/>
                  </a:moveTo>
                  <a:cubicBezTo>
                    <a:pt x="3681" y="1"/>
                    <a:pt x="2039" y="413"/>
                    <a:pt x="1" y="1526"/>
                  </a:cubicBezTo>
                  <a:cubicBezTo>
                    <a:pt x="1330" y="1003"/>
                    <a:pt x="2846" y="687"/>
                    <a:pt x="4660" y="687"/>
                  </a:cubicBezTo>
                  <a:cubicBezTo>
                    <a:pt x="5914" y="687"/>
                    <a:pt x="7311" y="838"/>
                    <a:pt x="8887" y="1178"/>
                  </a:cubicBezTo>
                  <a:cubicBezTo>
                    <a:pt x="7832" y="536"/>
                    <a:pt x="6617" y="1"/>
                    <a:pt x="505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3">
              <a:extLst>
                <a:ext uri="{FF2B5EF4-FFF2-40B4-BE49-F238E27FC236}">
                  <a16:creationId xmlns:a16="http://schemas.microsoft.com/office/drawing/2014/main" id="{5B92ABAF-74FF-D763-104D-124F15DD95EC}"/>
                </a:ext>
              </a:extLst>
            </p:cNvPr>
            <p:cNvSpPr/>
            <p:nvPr/>
          </p:nvSpPr>
          <p:spPr>
            <a:xfrm>
              <a:off x="6618575" y="2007663"/>
              <a:ext cx="3066700" cy="1590575"/>
            </a:xfrm>
            <a:custGeom>
              <a:avLst/>
              <a:gdLst/>
              <a:ahLst/>
              <a:cxnLst/>
              <a:rect l="l" t="t" r="r" b="b"/>
              <a:pathLst>
                <a:path w="122668" h="63623" extrusionOk="0">
                  <a:moveTo>
                    <a:pt x="1" y="0"/>
                  </a:moveTo>
                  <a:lnTo>
                    <a:pt x="1098" y="63622"/>
                  </a:lnTo>
                  <a:lnTo>
                    <a:pt x="121704" y="63595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3">
              <a:extLst>
                <a:ext uri="{FF2B5EF4-FFF2-40B4-BE49-F238E27FC236}">
                  <a16:creationId xmlns:a16="http://schemas.microsoft.com/office/drawing/2014/main" id="{9D82336B-0998-AE41-F913-AD2AE5E956D5}"/>
                </a:ext>
              </a:extLst>
            </p:cNvPr>
            <p:cNvSpPr/>
            <p:nvPr/>
          </p:nvSpPr>
          <p:spPr>
            <a:xfrm>
              <a:off x="9534700" y="2006988"/>
              <a:ext cx="350000" cy="225525"/>
            </a:xfrm>
            <a:custGeom>
              <a:avLst/>
              <a:gdLst/>
              <a:ahLst/>
              <a:cxnLst/>
              <a:rect l="l" t="t" r="r" b="b"/>
              <a:pathLst>
                <a:path w="14000" h="9021" extrusionOk="0">
                  <a:moveTo>
                    <a:pt x="1" y="1"/>
                  </a:moveTo>
                  <a:lnTo>
                    <a:pt x="4123" y="9021"/>
                  </a:lnTo>
                  <a:cubicBezTo>
                    <a:pt x="8459" y="9021"/>
                    <a:pt x="7442" y="5327"/>
                    <a:pt x="7441" y="5327"/>
                  </a:cubicBezTo>
                  <a:lnTo>
                    <a:pt x="7441" y="5327"/>
                  </a:lnTo>
                  <a:cubicBezTo>
                    <a:pt x="7783" y="5368"/>
                    <a:pt x="8125" y="5388"/>
                    <a:pt x="8466" y="5388"/>
                  </a:cubicBezTo>
                  <a:cubicBezTo>
                    <a:pt x="9460" y="5388"/>
                    <a:pt x="10446" y="5218"/>
                    <a:pt x="11403" y="4899"/>
                  </a:cubicBezTo>
                  <a:cubicBezTo>
                    <a:pt x="13999" y="3882"/>
                    <a:pt x="13250" y="1"/>
                    <a:pt x="1046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3">
              <a:extLst>
                <a:ext uri="{FF2B5EF4-FFF2-40B4-BE49-F238E27FC236}">
                  <a16:creationId xmlns:a16="http://schemas.microsoft.com/office/drawing/2014/main" id="{9C9AD98E-5E82-68DC-3E16-73C44828DEA3}"/>
                </a:ext>
              </a:extLst>
            </p:cNvPr>
            <p:cNvSpPr/>
            <p:nvPr/>
          </p:nvSpPr>
          <p:spPr>
            <a:xfrm>
              <a:off x="9631050" y="2007663"/>
              <a:ext cx="242275" cy="123675"/>
            </a:xfrm>
            <a:custGeom>
              <a:avLst/>
              <a:gdLst/>
              <a:ahLst/>
              <a:cxnLst/>
              <a:rect l="l" t="t" r="r" b="b"/>
              <a:pathLst>
                <a:path w="9691" h="4947" extrusionOk="0">
                  <a:moveTo>
                    <a:pt x="1" y="0"/>
                  </a:moveTo>
                  <a:cubicBezTo>
                    <a:pt x="301" y="2998"/>
                    <a:pt x="2830" y="4946"/>
                    <a:pt x="5495" y="4946"/>
                  </a:cubicBezTo>
                  <a:cubicBezTo>
                    <a:pt x="6638" y="4946"/>
                    <a:pt x="7806" y="4588"/>
                    <a:pt x="8834" y="3801"/>
                  </a:cubicBezTo>
                  <a:cubicBezTo>
                    <a:pt x="9690" y="2302"/>
                    <a:pt x="8753" y="0"/>
                    <a:pt x="6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3">
              <a:extLst>
                <a:ext uri="{FF2B5EF4-FFF2-40B4-BE49-F238E27FC236}">
                  <a16:creationId xmlns:a16="http://schemas.microsoft.com/office/drawing/2014/main" id="{7414423A-93AE-C6DD-159A-6246648ED50B}"/>
                </a:ext>
              </a:extLst>
            </p:cNvPr>
            <p:cNvSpPr/>
            <p:nvPr/>
          </p:nvSpPr>
          <p:spPr>
            <a:xfrm>
              <a:off x="6423875" y="2006988"/>
              <a:ext cx="349975" cy="225525"/>
            </a:xfrm>
            <a:custGeom>
              <a:avLst/>
              <a:gdLst/>
              <a:ahLst/>
              <a:cxnLst/>
              <a:rect l="l" t="t" r="r" b="b"/>
              <a:pathLst>
                <a:path w="13999" h="9021" extrusionOk="0">
                  <a:moveTo>
                    <a:pt x="3533" y="1"/>
                  </a:moveTo>
                  <a:cubicBezTo>
                    <a:pt x="750" y="1"/>
                    <a:pt x="0" y="3882"/>
                    <a:pt x="2596" y="4899"/>
                  </a:cubicBezTo>
                  <a:cubicBezTo>
                    <a:pt x="3533" y="5218"/>
                    <a:pt x="4529" y="5388"/>
                    <a:pt x="5529" y="5388"/>
                  </a:cubicBezTo>
                  <a:cubicBezTo>
                    <a:pt x="5872" y="5388"/>
                    <a:pt x="6216" y="5368"/>
                    <a:pt x="6558" y="5327"/>
                  </a:cubicBezTo>
                  <a:lnTo>
                    <a:pt x="6558" y="5327"/>
                  </a:lnTo>
                  <a:cubicBezTo>
                    <a:pt x="6558" y="5327"/>
                    <a:pt x="5541" y="9021"/>
                    <a:pt x="9877" y="9021"/>
                  </a:cubicBezTo>
                  <a:lnTo>
                    <a:pt x="13999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3">
              <a:extLst>
                <a:ext uri="{FF2B5EF4-FFF2-40B4-BE49-F238E27FC236}">
                  <a16:creationId xmlns:a16="http://schemas.microsoft.com/office/drawing/2014/main" id="{41923CE7-727A-1369-9CA5-F95E739FD58D}"/>
                </a:ext>
              </a:extLst>
            </p:cNvPr>
            <p:cNvSpPr/>
            <p:nvPr/>
          </p:nvSpPr>
          <p:spPr>
            <a:xfrm>
              <a:off x="6618575" y="2007663"/>
              <a:ext cx="3066700" cy="68275"/>
            </a:xfrm>
            <a:custGeom>
              <a:avLst/>
              <a:gdLst/>
              <a:ahLst/>
              <a:cxnLst/>
              <a:rect l="l" t="t" r="r" b="b"/>
              <a:pathLst>
                <a:path w="122668" h="2731" extrusionOk="0">
                  <a:moveTo>
                    <a:pt x="1" y="0"/>
                  </a:moveTo>
                  <a:lnTo>
                    <a:pt x="55" y="2730"/>
                  </a:lnTo>
                  <a:lnTo>
                    <a:pt x="122641" y="2730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3">
              <a:extLst>
                <a:ext uri="{FF2B5EF4-FFF2-40B4-BE49-F238E27FC236}">
                  <a16:creationId xmlns:a16="http://schemas.microsoft.com/office/drawing/2014/main" id="{7A378E79-3A2B-2292-5AEB-0BBA6A14005D}"/>
                </a:ext>
              </a:extLst>
            </p:cNvPr>
            <p:cNvSpPr/>
            <p:nvPr/>
          </p:nvSpPr>
          <p:spPr>
            <a:xfrm>
              <a:off x="6447950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12126" y="1"/>
                  </a:moveTo>
                  <a:cubicBezTo>
                    <a:pt x="6880" y="1"/>
                    <a:pt x="8164" y="11296"/>
                    <a:pt x="8164" y="11296"/>
                  </a:cubicBezTo>
                  <a:cubicBezTo>
                    <a:pt x="6157" y="11296"/>
                    <a:pt x="6050" y="13490"/>
                    <a:pt x="6050" y="13490"/>
                  </a:cubicBezTo>
                  <a:cubicBezTo>
                    <a:pt x="1" y="13490"/>
                    <a:pt x="1098" y="17639"/>
                    <a:pt x="1098" y="17639"/>
                  </a:cubicBezTo>
                  <a:lnTo>
                    <a:pt x="17425" y="17639"/>
                  </a:lnTo>
                  <a:cubicBezTo>
                    <a:pt x="17425" y="14079"/>
                    <a:pt x="21386" y="13865"/>
                    <a:pt x="21386" y="13865"/>
                  </a:cubicBezTo>
                  <a:cubicBezTo>
                    <a:pt x="21386" y="13865"/>
                    <a:pt x="17345" y="1"/>
                    <a:pt x="1212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3">
              <a:extLst>
                <a:ext uri="{FF2B5EF4-FFF2-40B4-BE49-F238E27FC236}">
                  <a16:creationId xmlns:a16="http://schemas.microsoft.com/office/drawing/2014/main" id="{5345DCEA-C903-4F7E-26CA-981B1B594CD9}"/>
                </a:ext>
              </a:extLst>
            </p:cNvPr>
            <p:cNvSpPr/>
            <p:nvPr/>
          </p:nvSpPr>
          <p:spPr>
            <a:xfrm>
              <a:off x="9325925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9262" y="1"/>
                  </a:moveTo>
                  <a:cubicBezTo>
                    <a:pt x="4042" y="1"/>
                    <a:pt x="1" y="13865"/>
                    <a:pt x="1" y="13865"/>
                  </a:cubicBezTo>
                  <a:cubicBezTo>
                    <a:pt x="1" y="13865"/>
                    <a:pt x="3962" y="14079"/>
                    <a:pt x="3962" y="17639"/>
                  </a:cubicBezTo>
                  <a:lnTo>
                    <a:pt x="20289" y="17639"/>
                  </a:lnTo>
                  <a:cubicBezTo>
                    <a:pt x="20289" y="17639"/>
                    <a:pt x="21387" y="13490"/>
                    <a:pt x="15337" y="13490"/>
                  </a:cubicBezTo>
                  <a:cubicBezTo>
                    <a:pt x="15337" y="13490"/>
                    <a:pt x="15230" y="11296"/>
                    <a:pt x="13223" y="11296"/>
                  </a:cubicBezTo>
                  <a:cubicBezTo>
                    <a:pt x="13223" y="11296"/>
                    <a:pt x="14508" y="1"/>
                    <a:pt x="9262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3">
              <a:extLst>
                <a:ext uri="{FF2B5EF4-FFF2-40B4-BE49-F238E27FC236}">
                  <a16:creationId xmlns:a16="http://schemas.microsoft.com/office/drawing/2014/main" id="{BFEECA0C-8E60-44A1-57E6-CCDF48A7A80B}"/>
                </a:ext>
              </a:extLst>
            </p:cNvPr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894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3">
              <a:extLst>
                <a:ext uri="{FF2B5EF4-FFF2-40B4-BE49-F238E27FC236}">
                  <a16:creationId xmlns:a16="http://schemas.microsoft.com/office/drawing/2014/main" id="{0DA275F2-9AF7-51F8-0039-E55D5101FD99}"/>
                </a:ext>
              </a:extLst>
            </p:cNvPr>
            <p:cNvSpPr/>
            <p:nvPr/>
          </p:nvSpPr>
          <p:spPr>
            <a:xfrm>
              <a:off x="6696200" y="2114713"/>
              <a:ext cx="2910125" cy="1013775"/>
            </a:xfrm>
            <a:custGeom>
              <a:avLst/>
              <a:gdLst/>
              <a:ahLst/>
              <a:cxnLst/>
              <a:rect l="l" t="t" r="r" b="b"/>
              <a:pathLst>
                <a:path w="116405" h="40551" extrusionOk="0">
                  <a:moveTo>
                    <a:pt x="1" y="1"/>
                  </a:moveTo>
                  <a:lnTo>
                    <a:pt x="697" y="37178"/>
                  </a:lnTo>
                  <a:cubicBezTo>
                    <a:pt x="12420" y="23260"/>
                    <a:pt x="33217" y="11804"/>
                    <a:pt x="56931" y="11804"/>
                  </a:cubicBezTo>
                  <a:cubicBezTo>
                    <a:pt x="82492" y="11804"/>
                    <a:pt x="104681" y="24786"/>
                    <a:pt x="115762" y="40551"/>
                  </a:cubicBezTo>
                  <a:lnTo>
                    <a:pt x="116405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3">
              <a:extLst>
                <a:ext uri="{FF2B5EF4-FFF2-40B4-BE49-F238E27FC236}">
                  <a16:creationId xmlns:a16="http://schemas.microsoft.com/office/drawing/2014/main" id="{AACE7E7C-757E-166A-70D7-AC68E5F3A4B2}"/>
                </a:ext>
              </a:extLst>
            </p:cNvPr>
            <p:cNvSpPr/>
            <p:nvPr/>
          </p:nvSpPr>
          <p:spPr>
            <a:xfrm>
              <a:off x="6721625" y="3501838"/>
              <a:ext cx="2863300" cy="48875"/>
            </a:xfrm>
            <a:custGeom>
              <a:avLst/>
              <a:gdLst/>
              <a:ahLst/>
              <a:cxnLst/>
              <a:rect l="l" t="t" r="r" b="b"/>
              <a:pathLst>
                <a:path w="114532" h="1955" extrusionOk="0">
                  <a:moveTo>
                    <a:pt x="1" y="1"/>
                  </a:moveTo>
                  <a:lnTo>
                    <a:pt x="54" y="1955"/>
                  </a:lnTo>
                  <a:lnTo>
                    <a:pt x="114504" y="1955"/>
                  </a:lnTo>
                  <a:lnTo>
                    <a:pt x="114531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3">
              <a:extLst>
                <a:ext uri="{FF2B5EF4-FFF2-40B4-BE49-F238E27FC236}">
                  <a16:creationId xmlns:a16="http://schemas.microsoft.com/office/drawing/2014/main" id="{4261E942-B724-7EDD-4691-78B96F317A57}"/>
                </a:ext>
              </a:extLst>
            </p:cNvPr>
            <p:cNvSpPr/>
            <p:nvPr/>
          </p:nvSpPr>
          <p:spPr>
            <a:xfrm>
              <a:off x="7455675" y="2114713"/>
              <a:ext cx="147250" cy="1436000"/>
            </a:xfrm>
            <a:custGeom>
              <a:avLst/>
              <a:gdLst/>
              <a:ahLst/>
              <a:cxnLst/>
              <a:rect l="l" t="t" r="r" b="b"/>
              <a:pathLst>
                <a:path w="5890" h="57440" extrusionOk="0">
                  <a:moveTo>
                    <a:pt x="1" y="1"/>
                  </a:moveTo>
                  <a:lnTo>
                    <a:pt x="483" y="57440"/>
                  </a:lnTo>
                  <a:lnTo>
                    <a:pt x="5488" y="57440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3">
              <a:extLst>
                <a:ext uri="{FF2B5EF4-FFF2-40B4-BE49-F238E27FC236}">
                  <a16:creationId xmlns:a16="http://schemas.microsoft.com/office/drawing/2014/main" id="{D60FCA43-5C01-AD97-FE59-D9165A404340}"/>
                </a:ext>
              </a:extLst>
            </p:cNvPr>
            <p:cNvSpPr/>
            <p:nvPr/>
          </p:nvSpPr>
          <p:spPr>
            <a:xfrm>
              <a:off x="8704975" y="2114713"/>
              <a:ext cx="133850" cy="1436000"/>
            </a:xfrm>
            <a:custGeom>
              <a:avLst/>
              <a:gdLst/>
              <a:ahLst/>
              <a:cxnLst/>
              <a:rect l="l" t="t" r="r" b="b"/>
              <a:pathLst>
                <a:path w="5354" h="57440" extrusionOk="0">
                  <a:moveTo>
                    <a:pt x="0" y="1"/>
                  </a:moveTo>
                  <a:lnTo>
                    <a:pt x="455" y="57440"/>
                  </a:lnTo>
                  <a:lnTo>
                    <a:pt x="4979" y="57440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3">
              <a:extLst>
                <a:ext uri="{FF2B5EF4-FFF2-40B4-BE49-F238E27FC236}">
                  <a16:creationId xmlns:a16="http://schemas.microsoft.com/office/drawing/2014/main" id="{593393C3-6B11-BDA2-D485-9FFDFA03B813}"/>
                </a:ext>
              </a:extLst>
            </p:cNvPr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2383" y="57440"/>
                  </a:lnTo>
                  <a:lnTo>
                    <a:pt x="2410" y="2196"/>
                  </a:lnTo>
                  <a:lnTo>
                    <a:pt x="113273" y="1901"/>
                  </a:lnTo>
                  <a:lnTo>
                    <a:pt x="113674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3">
              <a:extLst>
                <a:ext uri="{FF2B5EF4-FFF2-40B4-BE49-F238E27FC236}">
                  <a16:creationId xmlns:a16="http://schemas.microsoft.com/office/drawing/2014/main" id="{19979902-1CAF-608C-C4ED-6BC16F1E7BC1}"/>
                </a:ext>
              </a:extLst>
            </p:cNvPr>
            <p:cNvSpPr/>
            <p:nvPr/>
          </p:nvSpPr>
          <p:spPr>
            <a:xfrm>
              <a:off x="9738125" y="2022388"/>
              <a:ext cx="107750" cy="91825"/>
            </a:xfrm>
            <a:custGeom>
              <a:avLst/>
              <a:gdLst/>
              <a:ahLst/>
              <a:cxnLst/>
              <a:rect l="l" t="t" r="r" b="b"/>
              <a:pathLst>
                <a:path w="4310" h="3673" extrusionOk="0">
                  <a:moveTo>
                    <a:pt x="1847" y="0"/>
                  </a:moveTo>
                  <a:cubicBezTo>
                    <a:pt x="830" y="0"/>
                    <a:pt x="0" y="803"/>
                    <a:pt x="0" y="1820"/>
                  </a:cubicBezTo>
                  <a:cubicBezTo>
                    <a:pt x="0" y="2942"/>
                    <a:pt x="906" y="3672"/>
                    <a:pt x="1848" y="3672"/>
                  </a:cubicBezTo>
                  <a:cubicBezTo>
                    <a:pt x="2299" y="3672"/>
                    <a:pt x="2759" y="3505"/>
                    <a:pt x="3132" y="3132"/>
                  </a:cubicBezTo>
                  <a:cubicBezTo>
                    <a:pt x="4310" y="1981"/>
                    <a:pt x="3480" y="0"/>
                    <a:pt x="184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3">
              <a:extLst>
                <a:ext uri="{FF2B5EF4-FFF2-40B4-BE49-F238E27FC236}">
                  <a16:creationId xmlns:a16="http://schemas.microsoft.com/office/drawing/2014/main" id="{1C96C09D-3898-C35D-73AC-388F88ACD385}"/>
                </a:ext>
              </a:extLst>
            </p:cNvPr>
            <p:cNvSpPr/>
            <p:nvPr/>
          </p:nvSpPr>
          <p:spPr>
            <a:xfrm>
              <a:off x="6431900" y="2007663"/>
              <a:ext cx="295775" cy="118450"/>
            </a:xfrm>
            <a:custGeom>
              <a:avLst/>
              <a:gdLst/>
              <a:ahLst/>
              <a:cxnLst/>
              <a:rect l="l" t="t" r="r" b="b"/>
              <a:pathLst>
                <a:path w="11831" h="4738" extrusionOk="0">
                  <a:moveTo>
                    <a:pt x="3212" y="0"/>
                  </a:moveTo>
                  <a:cubicBezTo>
                    <a:pt x="937" y="0"/>
                    <a:pt x="0" y="2570"/>
                    <a:pt x="1178" y="4069"/>
                  </a:cubicBezTo>
                  <a:cubicBezTo>
                    <a:pt x="2249" y="4524"/>
                    <a:pt x="3400" y="4738"/>
                    <a:pt x="4577" y="4738"/>
                  </a:cubicBezTo>
                  <a:cubicBezTo>
                    <a:pt x="8191" y="4738"/>
                    <a:pt x="11188" y="2704"/>
                    <a:pt x="1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3">
              <a:extLst>
                <a:ext uri="{FF2B5EF4-FFF2-40B4-BE49-F238E27FC236}">
                  <a16:creationId xmlns:a16="http://schemas.microsoft.com/office/drawing/2014/main" id="{0141348A-83B1-EEFE-26AD-C971FD097DEF}"/>
                </a:ext>
              </a:extLst>
            </p:cNvPr>
            <p:cNvSpPr/>
            <p:nvPr/>
          </p:nvSpPr>
          <p:spPr>
            <a:xfrm>
              <a:off x="6481425" y="2031088"/>
              <a:ext cx="75625" cy="76300"/>
            </a:xfrm>
            <a:custGeom>
              <a:avLst/>
              <a:gdLst/>
              <a:ahLst/>
              <a:cxnLst/>
              <a:rect l="l" t="t" r="r" b="b"/>
              <a:pathLst>
                <a:path w="3025" h="3052" extrusionOk="0">
                  <a:moveTo>
                    <a:pt x="1499" y="0"/>
                  </a:moveTo>
                  <a:cubicBezTo>
                    <a:pt x="669" y="0"/>
                    <a:pt x="0" y="696"/>
                    <a:pt x="0" y="1526"/>
                  </a:cubicBezTo>
                  <a:cubicBezTo>
                    <a:pt x="0" y="2356"/>
                    <a:pt x="669" y="3051"/>
                    <a:pt x="1499" y="3051"/>
                  </a:cubicBezTo>
                  <a:cubicBezTo>
                    <a:pt x="2329" y="3051"/>
                    <a:pt x="3025" y="2356"/>
                    <a:pt x="3025" y="1526"/>
                  </a:cubicBezTo>
                  <a:cubicBezTo>
                    <a:pt x="3025" y="696"/>
                    <a:pt x="2329" y="0"/>
                    <a:pt x="1499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3">
              <a:extLst>
                <a:ext uri="{FF2B5EF4-FFF2-40B4-BE49-F238E27FC236}">
                  <a16:creationId xmlns:a16="http://schemas.microsoft.com/office/drawing/2014/main" id="{5A7CB19F-B60A-910E-AF43-57B8337ECF4D}"/>
                </a:ext>
              </a:extLst>
            </p:cNvPr>
            <p:cNvSpPr/>
            <p:nvPr/>
          </p:nvSpPr>
          <p:spPr>
            <a:xfrm>
              <a:off x="6474050" y="3535963"/>
              <a:ext cx="269025" cy="133850"/>
            </a:xfrm>
            <a:custGeom>
              <a:avLst/>
              <a:gdLst/>
              <a:ahLst/>
              <a:cxnLst/>
              <a:rect l="l" t="t" r="r" b="b"/>
              <a:pathLst>
                <a:path w="10761" h="5354" extrusionOk="0">
                  <a:moveTo>
                    <a:pt x="7120" y="1"/>
                  </a:moveTo>
                  <a:lnTo>
                    <a:pt x="7120" y="28"/>
                  </a:lnTo>
                  <a:cubicBezTo>
                    <a:pt x="5113" y="28"/>
                    <a:pt x="5006" y="2222"/>
                    <a:pt x="5006" y="2222"/>
                  </a:cubicBezTo>
                  <a:cubicBezTo>
                    <a:pt x="1044" y="2222"/>
                    <a:pt x="161" y="3989"/>
                    <a:pt x="1" y="5220"/>
                  </a:cubicBezTo>
                  <a:cubicBezTo>
                    <a:pt x="804" y="5300"/>
                    <a:pt x="1633" y="5354"/>
                    <a:pt x="2436" y="5354"/>
                  </a:cubicBezTo>
                  <a:cubicBezTo>
                    <a:pt x="7040" y="5354"/>
                    <a:pt x="10760" y="4042"/>
                    <a:pt x="10760" y="2410"/>
                  </a:cubicBezTo>
                  <a:cubicBezTo>
                    <a:pt x="10760" y="1419"/>
                    <a:pt x="9315" y="509"/>
                    <a:pt x="7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3">
              <a:extLst>
                <a:ext uri="{FF2B5EF4-FFF2-40B4-BE49-F238E27FC236}">
                  <a16:creationId xmlns:a16="http://schemas.microsoft.com/office/drawing/2014/main" id="{8F3F7099-A553-3350-F8C0-FAEEE46BE4B5}"/>
                </a:ext>
              </a:extLst>
            </p:cNvPr>
            <p:cNvSpPr/>
            <p:nvPr/>
          </p:nvSpPr>
          <p:spPr>
            <a:xfrm>
              <a:off x="9572175" y="3536638"/>
              <a:ext cx="288425" cy="158625"/>
            </a:xfrm>
            <a:custGeom>
              <a:avLst/>
              <a:gdLst/>
              <a:ahLst/>
              <a:cxnLst/>
              <a:rect l="l" t="t" r="r" b="b"/>
              <a:pathLst>
                <a:path w="11537" h="6345" extrusionOk="0">
                  <a:moveTo>
                    <a:pt x="3427" y="1"/>
                  </a:moveTo>
                  <a:cubicBezTo>
                    <a:pt x="1366" y="777"/>
                    <a:pt x="1" y="2115"/>
                    <a:pt x="1" y="3614"/>
                  </a:cubicBezTo>
                  <a:cubicBezTo>
                    <a:pt x="1" y="4631"/>
                    <a:pt x="670" y="5595"/>
                    <a:pt x="1714" y="6344"/>
                  </a:cubicBezTo>
                  <a:lnTo>
                    <a:pt x="10412" y="6344"/>
                  </a:lnTo>
                  <a:cubicBezTo>
                    <a:pt x="10412" y="6344"/>
                    <a:pt x="11537" y="2195"/>
                    <a:pt x="5487" y="2195"/>
                  </a:cubicBezTo>
                  <a:cubicBezTo>
                    <a:pt x="5487" y="2195"/>
                    <a:pt x="5380" y="54"/>
                    <a:pt x="3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3">
              <a:extLst>
                <a:ext uri="{FF2B5EF4-FFF2-40B4-BE49-F238E27FC236}">
                  <a16:creationId xmlns:a16="http://schemas.microsoft.com/office/drawing/2014/main" id="{37040024-4258-50BD-2755-D2CD6D400457}"/>
                </a:ext>
              </a:extLst>
            </p:cNvPr>
            <p:cNvSpPr/>
            <p:nvPr/>
          </p:nvSpPr>
          <p:spPr>
            <a:xfrm>
              <a:off x="7644375" y="2203713"/>
              <a:ext cx="1012450" cy="1256000"/>
            </a:xfrm>
            <a:custGeom>
              <a:avLst/>
              <a:gdLst/>
              <a:ahLst/>
              <a:cxnLst/>
              <a:rect l="l" t="t" r="r" b="b"/>
              <a:pathLst>
                <a:path w="40498" h="50240" extrusionOk="0">
                  <a:moveTo>
                    <a:pt x="39105" y="1098"/>
                  </a:moveTo>
                  <a:lnTo>
                    <a:pt x="38570" y="47884"/>
                  </a:lnTo>
                  <a:lnTo>
                    <a:pt x="1393" y="48580"/>
                  </a:lnTo>
                  <a:lnTo>
                    <a:pt x="1393" y="48580"/>
                  </a:lnTo>
                  <a:lnTo>
                    <a:pt x="1901" y="1767"/>
                  </a:lnTo>
                  <a:lnTo>
                    <a:pt x="39105" y="1098"/>
                  </a:lnTo>
                  <a:close/>
                  <a:moveTo>
                    <a:pt x="1" y="1"/>
                  </a:moveTo>
                  <a:lnTo>
                    <a:pt x="1" y="50240"/>
                  </a:lnTo>
                  <a:lnTo>
                    <a:pt x="40497" y="50240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3">
              <a:extLst>
                <a:ext uri="{FF2B5EF4-FFF2-40B4-BE49-F238E27FC236}">
                  <a16:creationId xmlns:a16="http://schemas.microsoft.com/office/drawing/2014/main" id="{5E7F20F4-D0CF-C3AF-ED35-905A171CE4FC}"/>
                </a:ext>
              </a:extLst>
            </p:cNvPr>
            <p:cNvSpPr/>
            <p:nvPr/>
          </p:nvSpPr>
          <p:spPr>
            <a:xfrm>
              <a:off x="6797925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3">
              <a:extLst>
                <a:ext uri="{FF2B5EF4-FFF2-40B4-BE49-F238E27FC236}">
                  <a16:creationId xmlns:a16="http://schemas.microsoft.com/office/drawing/2014/main" id="{5AC3BBA5-76A0-AA07-E130-C6DD02FFC5BD}"/>
                </a:ext>
              </a:extLst>
            </p:cNvPr>
            <p:cNvSpPr/>
            <p:nvPr/>
          </p:nvSpPr>
          <p:spPr>
            <a:xfrm>
              <a:off x="8876950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3">
              <a:extLst>
                <a:ext uri="{FF2B5EF4-FFF2-40B4-BE49-F238E27FC236}">
                  <a16:creationId xmlns:a16="http://schemas.microsoft.com/office/drawing/2014/main" id="{0D5F2356-8BC4-7879-791F-76F26D2A0C6F}"/>
                </a:ext>
              </a:extLst>
            </p:cNvPr>
            <p:cNvSpPr/>
            <p:nvPr/>
          </p:nvSpPr>
          <p:spPr>
            <a:xfrm>
              <a:off x="7720000" y="2788538"/>
              <a:ext cx="764850" cy="598900"/>
            </a:xfrm>
            <a:custGeom>
              <a:avLst/>
              <a:gdLst/>
              <a:ahLst/>
              <a:cxnLst/>
              <a:rect l="l" t="t" r="r" b="b"/>
              <a:pathLst>
                <a:path w="30594" h="23956" extrusionOk="0">
                  <a:moveTo>
                    <a:pt x="0" y="1"/>
                  </a:moveTo>
                  <a:lnTo>
                    <a:pt x="0" y="23956"/>
                  </a:lnTo>
                  <a:lnTo>
                    <a:pt x="30593" y="23421"/>
                  </a:lnTo>
                  <a:cubicBezTo>
                    <a:pt x="30593" y="23421"/>
                    <a:pt x="7495" y="22377"/>
                    <a:pt x="4979" y="20369"/>
                  </a:cubicBezTo>
                  <a:cubicBezTo>
                    <a:pt x="1017" y="1726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3">
              <a:extLst>
                <a:ext uri="{FF2B5EF4-FFF2-40B4-BE49-F238E27FC236}">
                  <a16:creationId xmlns:a16="http://schemas.microsoft.com/office/drawing/2014/main" id="{8993F16B-A0DF-F915-A55B-DB4F059E87F6}"/>
                </a:ext>
              </a:extLst>
            </p:cNvPr>
            <p:cNvSpPr/>
            <p:nvPr/>
          </p:nvSpPr>
          <p:spPr>
            <a:xfrm>
              <a:off x="8935150" y="2265288"/>
              <a:ext cx="523300" cy="812775"/>
            </a:xfrm>
            <a:custGeom>
              <a:avLst/>
              <a:gdLst/>
              <a:ahLst/>
              <a:cxnLst/>
              <a:rect l="l" t="t" r="r" b="b"/>
              <a:pathLst>
                <a:path w="20932" h="32511" extrusionOk="0">
                  <a:moveTo>
                    <a:pt x="20931" y="0"/>
                  </a:moveTo>
                  <a:lnTo>
                    <a:pt x="1" y="134"/>
                  </a:lnTo>
                  <a:lnTo>
                    <a:pt x="1" y="32493"/>
                  </a:lnTo>
                  <a:cubicBezTo>
                    <a:pt x="4" y="32505"/>
                    <a:pt x="7" y="32511"/>
                    <a:pt x="11" y="32511"/>
                  </a:cubicBezTo>
                  <a:cubicBezTo>
                    <a:pt x="271" y="32511"/>
                    <a:pt x="2207" y="5766"/>
                    <a:pt x="3025" y="4684"/>
                  </a:cubicBezTo>
                  <a:cubicBezTo>
                    <a:pt x="5407" y="1526"/>
                    <a:pt x="20931" y="0"/>
                    <a:pt x="20931" y="0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3">
              <a:extLst>
                <a:ext uri="{FF2B5EF4-FFF2-40B4-BE49-F238E27FC236}">
                  <a16:creationId xmlns:a16="http://schemas.microsoft.com/office/drawing/2014/main" id="{B96D66A5-1EF2-0CBD-0C10-69B4745EF684}"/>
                </a:ext>
              </a:extLst>
            </p:cNvPr>
            <p:cNvSpPr/>
            <p:nvPr/>
          </p:nvSpPr>
          <p:spPr>
            <a:xfrm>
              <a:off x="6898950" y="2270638"/>
              <a:ext cx="457725" cy="812775"/>
            </a:xfrm>
            <a:custGeom>
              <a:avLst/>
              <a:gdLst/>
              <a:ahLst/>
              <a:cxnLst/>
              <a:rect l="l" t="t" r="r" b="b"/>
              <a:pathLst>
                <a:path w="18309" h="32511" extrusionOk="0">
                  <a:moveTo>
                    <a:pt x="1" y="0"/>
                  </a:moveTo>
                  <a:cubicBezTo>
                    <a:pt x="1" y="0"/>
                    <a:pt x="13598" y="1553"/>
                    <a:pt x="15659" y="4684"/>
                  </a:cubicBezTo>
                  <a:cubicBezTo>
                    <a:pt x="16371" y="5792"/>
                    <a:pt x="18097" y="32511"/>
                    <a:pt x="18301" y="32511"/>
                  </a:cubicBezTo>
                  <a:cubicBezTo>
                    <a:pt x="18304" y="32511"/>
                    <a:pt x="18306" y="32505"/>
                    <a:pt x="18308" y="32494"/>
                  </a:cubicBezTo>
                  <a:lnTo>
                    <a:pt x="18308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3">
              <a:extLst>
                <a:ext uri="{FF2B5EF4-FFF2-40B4-BE49-F238E27FC236}">
                  <a16:creationId xmlns:a16="http://schemas.microsoft.com/office/drawing/2014/main" id="{6585BBBB-09EF-E2E7-CCD3-3833D23EBADB}"/>
                </a:ext>
              </a:extLst>
            </p:cNvPr>
            <p:cNvSpPr/>
            <p:nvPr/>
          </p:nvSpPr>
          <p:spPr>
            <a:xfrm>
              <a:off x="8117475" y="2270638"/>
              <a:ext cx="457700" cy="812775"/>
            </a:xfrm>
            <a:custGeom>
              <a:avLst/>
              <a:gdLst/>
              <a:ahLst/>
              <a:cxnLst/>
              <a:rect l="l" t="t" r="r" b="b"/>
              <a:pathLst>
                <a:path w="18308" h="32511" extrusionOk="0">
                  <a:moveTo>
                    <a:pt x="0" y="0"/>
                  </a:moveTo>
                  <a:cubicBezTo>
                    <a:pt x="0" y="0"/>
                    <a:pt x="13597" y="1553"/>
                    <a:pt x="15658" y="4684"/>
                  </a:cubicBezTo>
                  <a:cubicBezTo>
                    <a:pt x="16370" y="5792"/>
                    <a:pt x="18070" y="32511"/>
                    <a:pt x="18299" y="32511"/>
                  </a:cubicBezTo>
                  <a:cubicBezTo>
                    <a:pt x="18302" y="32511"/>
                    <a:pt x="18305" y="32505"/>
                    <a:pt x="18308" y="32494"/>
                  </a:cubicBezTo>
                  <a:lnTo>
                    <a:pt x="18308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3">
              <a:extLst>
                <a:ext uri="{FF2B5EF4-FFF2-40B4-BE49-F238E27FC236}">
                  <a16:creationId xmlns:a16="http://schemas.microsoft.com/office/drawing/2014/main" id="{5DFA67DB-7872-0834-74D5-87AD088BB8CC}"/>
                </a:ext>
              </a:extLst>
            </p:cNvPr>
            <p:cNvSpPr/>
            <p:nvPr/>
          </p:nvSpPr>
          <p:spPr>
            <a:xfrm>
              <a:off x="9234250" y="2596513"/>
              <a:ext cx="347975" cy="928100"/>
            </a:xfrm>
            <a:custGeom>
              <a:avLst/>
              <a:gdLst/>
              <a:ahLst/>
              <a:cxnLst/>
              <a:rect l="l" t="t" r="r" b="b"/>
              <a:pathLst>
                <a:path w="13919" h="37124" extrusionOk="0">
                  <a:moveTo>
                    <a:pt x="13919" y="0"/>
                  </a:moveTo>
                  <a:cubicBezTo>
                    <a:pt x="7763" y="6343"/>
                    <a:pt x="5033" y="15497"/>
                    <a:pt x="2651" y="23607"/>
                  </a:cubicBezTo>
                  <a:lnTo>
                    <a:pt x="2597" y="23821"/>
                  </a:lnTo>
                  <a:cubicBezTo>
                    <a:pt x="1125" y="28746"/>
                    <a:pt x="295" y="33055"/>
                    <a:pt x="1" y="37124"/>
                  </a:cubicBezTo>
                  <a:lnTo>
                    <a:pt x="456" y="37124"/>
                  </a:lnTo>
                  <a:cubicBezTo>
                    <a:pt x="750" y="33109"/>
                    <a:pt x="1580" y="28827"/>
                    <a:pt x="3025" y="23955"/>
                  </a:cubicBezTo>
                  <a:lnTo>
                    <a:pt x="3106" y="23714"/>
                  </a:lnTo>
                  <a:cubicBezTo>
                    <a:pt x="5461" y="15818"/>
                    <a:pt x="8084" y="6932"/>
                    <a:pt x="13919" y="669"/>
                  </a:cubicBezTo>
                  <a:lnTo>
                    <a:pt x="13919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3">
              <a:extLst>
                <a:ext uri="{FF2B5EF4-FFF2-40B4-BE49-F238E27FC236}">
                  <a16:creationId xmlns:a16="http://schemas.microsoft.com/office/drawing/2014/main" id="{0175C8B7-0035-6C61-C556-DE3C98C82345}"/>
                </a:ext>
              </a:extLst>
            </p:cNvPr>
            <p:cNvSpPr/>
            <p:nvPr/>
          </p:nvSpPr>
          <p:spPr>
            <a:xfrm>
              <a:off x="8779900" y="2170788"/>
              <a:ext cx="525325" cy="1265500"/>
            </a:xfrm>
            <a:custGeom>
              <a:avLst/>
              <a:gdLst/>
              <a:ahLst/>
              <a:cxnLst/>
              <a:rect l="l" t="t" r="r" b="b"/>
              <a:pathLst>
                <a:path w="21013" h="50620" extrusionOk="0">
                  <a:moveTo>
                    <a:pt x="18657" y="434"/>
                  </a:moveTo>
                  <a:cubicBezTo>
                    <a:pt x="18790" y="434"/>
                    <a:pt x="18924" y="461"/>
                    <a:pt x="19058" y="515"/>
                  </a:cubicBezTo>
                  <a:cubicBezTo>
                    <a:pt x="20423" y="1264"/>
                    <a:pt x="19299" y="4503"/>
                    <a:pt x="18710" y="6243"/>
                  </a:cubicBezTo>
                  <a:cubicBezTo>
                    <a:pt x="18576" y="6644"/>
                    <a:pt x="18469" y="6965"/>
                    <a:pt x="18389" y="7233"/>
                  </a:cubicBezTo>
                  <a:cubicBezTo>
                    <a:pt x="17693" y="9669"/>
                    <a:pt x="16515" y="11997"/>
                    <a:pt x="15391" y="14245"/>
                  </a:cubicBezTo>
                  <a:cubicBezTo>
                    <a:pt x="14936" y="15209"/>
                    <a:pt x="14428" y="16173"/>
                    <a:pt x="13999" y="17163"/>
                  </a:cubicBezTo>
                  <a:cubicBezTo>
                    <a:pt x="11644" y="22275"/>
                    <a:pt x="9878" y="27789"/>
                    <a:pt x="8165" y="33115"/>
                  </a:cubicBezTo>
                  <a:lnTo>
                    <a:pt x="8004" y="33650"/>
                  </a:lnTo>
                  <a:cubicBezTo>
                    <a:pt x="7549" y="35015"/>
                    <a:pt x="7121" y="36461"/>
                    <a:pt x="6719" y="37826"/>
                  </a:cubicBezTo>
                  <a:cubicBezTo>
                    <a:pt x="5970" y="40449"/>
                    <a:pt x="5167" y="43152"/>
                    <a:pt x="4150" y="45695"/>
                  </a:cubicBezTo>
                  <a:cubicBezTo>
                    <a:pt x="4069" y="45882"/>
                    <a:pt x="3989" y="46070"/>
                    <a:pt x="3909" y="46284"/>
                  </a:cubicBezTo>
                  <a:cubicBezTo>
                    <a:pt x="3400" y="47622"/>
                    <a:pt x="2704" y="49442"/>
                    <a:pt x="1527" y="50058"/>
                  </a:cubicBezTo>
                  <a:cubicBezTo>
                    <a:pt x="510" y="48773"/>
                    <a:pt x="1018" y="45240"/>
                    <a:pt x="1313" y="43313"/>
                  </a:cubicBezTo>
                  <a:cubicBezTo>
                    <a:pt x="1366" y="42911"/>
                    <a:pt x="1420" y="42563"/>
                    <a:pt x="1446" y="42296"/>
                  </a:cubicBezTo>
                  <a:cubicBezTo>
                    <a:pt x="2062" y="37023"/>
                    <a:pt x="3026" y="31777"/>
                    <a:pt x="4391" y="26638"/>
                  </a:cubicBezTo>
                  <a:cubicBezTo>
                    <a:pt x="5996" y="20616"/>
                    <a:pt x="8486" y="14754"/>
                    <a:pt x="10921" y="9321"/>
                  </a:cubicBezTo>
                  <a:cubicBezTo>
                    <a:pt x="11055" y="9053"/>
                    <a:pt x="11189" y="8758"/>
                    <a:pt x="11296" y="8464"/>
                  </a:cubicBezTo>
                  <a:cubicBezTo>
                    <a:pt x="11858" y="7179"/>
                    <a:pt x="12420" y="5868"/>
                    <a:pt x="13384" y="4931"/>
                  </a:cubicBezTo>
                  <a:lnTo>
                    <a:pt x="13411" y="4904"/>
                  </a:lnTo>
                  <a:cubicBezTo>
                    <a:pt x="14802" y="3057"/>
                    <a:pt x="17318" y="434"/>
                    <a:pt x="18657" y="434"/>
                  </a:cubicBezTo>
                  <a:close/>
                  <a:moveTo>
                    <a:pt x="18716" y="1"/>
                  </a:moveTo>
                  <a:cubicBezTo>
                    <a:pt x="16642" y="1"/>
                    <a:pt x="13306" y="4296"/>
                    <a:pt x="13063" y="4637"/>
                  </a:cubicBezTo>
                  <a:cubicBezTo>
                    <a:pt x="12046" y="5627"/>
                    <a:pt x="11457" y="6992"/>
                    <a:pt x="10895" y="8303"/>
                  </a:cubicBezTo>
                  <a:cubicBezTo>
                    <a:pt x="10788" y="8598"/>
                    <a:pt x="10654" y="8892"/>
                    <a:pt x="10547" y="9160"/>
                  </a:cubicBezTo>
                  <a:cubicBezTo>
                    <a:pt x="8084" y="14620"/>
                    <a:pt x="5568" y="20482"/>
                    <a:pt x="3962" y="26558"/>
                  </a:cubicBezTo>
                  <a:cubicBezTo>
                    <a:pt x="2597" y="31723"/>
                    <a:pt x="1634" y="36969"/>
                    <a:pt x="1018" y="42269"/>
                  </a:cubicBezTo>
                  <a:cubicBezTo>
                    <a:pt x="991" y="42537"/>
                    <a:pt x="938" y="42858"/>
                    <a:pt x="884" y="43259"/>
                  </a:cubicBezTo>
                  <a:cubicBezTo>
                    <a:pt x="536" y="45481"/>
                    <a:pt x="1" y="49201"/>
                    <a:pt x="1313" y="50513"/>
                  </a:cubicBezTo>
                  <a:lnTo>
                    <a:pt x="1420" y="50620"/>
                  </a:lnTo>
                  <a:lnTo>
                    <a:pt x="1580" y="50566"/>
                  </a:lnTo>
                  <a:cubicBezTo>
                    <a:pt x="3026" y="49951"/>
                    <a:pt x="3802" y="47943"/>
                    <a:pt x="4364" y="46444"/>
                  </a:cubicBezTo>
                  <a:cubicBezTo>
                    <a:pt x="4444" y="46230"/>
                    <a:pt x="4524" y="46043"/>
                    <a:pt x="4605" y="45882"/>
                  </a:cubicBezTo>
                  <a:cubicBezTo>
                    <a:pt x="5622" y="43313"/>
                    <a:pt x="6425" y="40609"/>
                    <a:pt x="7201" y="37986"/>
                  </a:cubicBezTo>
                  <a:cubicBezTo>
                    <a:pt x="7602" y="36595"/>
                    <a:pt x="8004" y="35176"/>
                    <a:pt x="8459" y="33784"/>
                  </a:cubicBezTo>
                  <a:lnTo>
                    <a:pt x="8620" y="33276"/>
                  </a:lnTo>
                  <a:cubicBezTo>
                    <a:pt x="10333" y="27976"/>
                    <a:pt x="12099" y="22462"/>
                    <a:pt x="14428" y="17377"/>
                  </a:cubicBezTo>
                  <a:cubicBezTo>
                    <a:pt x="14856" y="16413"/>
                    <a:pt x="15338" y="15423"/>
                    <a:pt x="15819" y="14486"/>
                  </a:cubicBezTo>
                  <a:cubicBezTo>
                    <a:pt x="16944" y="12211"/>
                    <a:pt x="18121" y="9856"/>
                    <a:pt x="18817" y="7367"/>
                  </a:cubicBezTo>
                  <a:cubicBezTo>
                    <a:pt x="18898" y="7126"/>
                    <a:pt x="19005" y="6778"/>
                    <a:pt x="19165" y="6403"/>
                  </a:cubicBezTo>
                  <a:cubicBezTo>
                    <a:pt x="19861" y="4396"/>
                    <a:pt x="21012" y="1077"/>
                    <a:pt x="19299" y="140"/>
                  </a:cubicBezTo>
                  <a:cubicBezTo>
                    <a:pt x="19120" y="45"/>
                    <a:pt x="18924" y="1"/>
                    <a:pt x="1871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3">
              <a:extLst>
                <a:ext uri="{FF2B5EF4-FFF2-40B4-BE49-F238E27FC236}">
                  <a16:creationId xmlns:a16="http://schemas.microsoft.com/office/drawing/2014/main" id="{A25179C6-EF4C-1BBE-D90F-829537EDF0F2}"/>
                </a:ext>
              </a:extLst>
            </p:cNvPr>
            <p:cNvSpPr/>
            <p:nvPr/>
          </p:nvSpPr>
          <p:spPr>
            <a:xfrm>
              <a:off x="9004750" y="2130788"/>
              <a:ext cx="568800" cy="1393175"/>
            </a:xfrm>
            <a:custGeom>
              <a:avLst/>
              <a:gdLst/>
              <a:ahLst/>
              <a:cxnLst/>
              <a:rect l="l" t="t" r="r" b="b"/>
              <a:pathLst>
                <a:path w="22752" h="55727" extrusionOk="0">
                  <a:moveTo>
                    <a:pt x="22189" y="0"/>
                  </a:moveTo>
                  <a:cubicBezTo>
                    <a:pt x="14427" y="10091"/>
                    <a:pt x="10225" y="22269"/>
                    <a:pt x="6130" y="35705"/>
                  </a:cubicBezTo>
                  <a:cubicBezTo>
                    <a:pt x="5568" y="37552"/>
                    <a:pt x="5005" y="39399"/>
                    <a:pt x="4443" y="41246"/>
                  </a:cubicBezTo>
                  <a:cubicBezTo>
                    <a:pt x="3132" y="45555"/>
                    <a:pt x="1767" y="50025"/>
                    <a:pt x="402" y="54388"/>
                  </a:cubicBezTo>
                  <a:cubicBezTo>
                    <a:pt x="268" y="54843"/>
                    <a:pt x="134" y="55298"/>
                    <a:pt x="0" y="55726"/>
                  </a:cubicBezTo>
                  <a:lnTo>
                    <a:pt x="482" y="55726"/>
                  </a:lnTo>
                  <a:cubicBezTo>
                    <a:pt x="589" y="55325"/>
                    <a:pt x="723" y="54923"/>
                    <a:pt x="857" y="54522"/>
                  </a:cubicBezTo>
                  <a:cubicBezTo>
                    <a:pt x="2222" y="50159"/>
                    <a:pt x="3587" y="45689"/>
                    <a:pt x="4872" y="41380"/>
                  </a:cubicBezTo>
                  <a:cubicBezTo>
                    <a:pt x="5434" y="39533"/>
                    <a:pt x="5996" y="37686"/>
                    <a:pt x="6558" y="35839"/>
                  </a:cubicBezTo>
                  <a:cubicBezTo>
                    <a:pt x="10680" y="22323"/>
                    <a:pt x="14909" y="10091"/>
                    <a:pt x="2275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3">
              <a:extLst>
                <a:ext uri="{FF2B5EF4-FFF2-40B4-BE49-F238E27FC236}">
                  <a16:creationId xmlns:a16="http://schemas.microsoft.com/office/drawing/2014/main" id="{457C2621-5C52-C3D6-BFF2-86A3BD5095A7}"/>
                </a:ext>
              </a:extLst>
            </p:cNvPr>
            <p:cNvSpPr/>
            <p:nvPr/>
          </p:nvSpPr>
          <p:spPr>
            <a:xfrm>
              <a:off x="8612625" y="2131438"/>
              <a:ext cx="411550" cy="1393175"/>
            </a:xfrm>
            <a:custGeom>
              <a:avLst/>
              <a:gdLst/>
              <a:ahLst/>
              <a:cxnLst/>
              <a:rect l="l" t="t" r="r" b="b"/>
              <a:pathLst>
                <a:path w="16462" h="55727" extrusionOk="0">
                  <a:moveTo>
                    <a:pt x="15873" y="1"/>
                  </a:moveTo>
                  <a:cubicBezTo>
                    <a:pt x="12447" y="3989"/>
                    <a:pt x="9369" y="8325"/>
                    <a:pt x="7093" y="13223"/>
                  </a:cubicBezTo>
                  <a:cubicBezTo>
                    <a:pt x="3721" y="20503"/>
                    <a:pt x="1553" y="29711"/>
                    <a:pt x="429" y="41434"/>
                  </a:cubicBezTo>
                  <a:cubicBezTo>
                    <a:pt x="1" y="46198"/>
                    <a:pt x="54" y="50989"/>
                    <a:pt x="589" y="55727"/>
                  </a:cubicBezTo>
                  <a:lnTo>
                    <a:pt x="1044" y="55727"/>
                  </a:lnTo>
                  <a:cubicBezTo>
                    <a:pt x="509" y="50989"/>
                    <a:pt x="456" y="46225"/>
                    <a:pt x="911" y="41488"/>
                  </a:cubicBezTo>
                  <a:cubicBezTo>
                    <a:pt x="2008" y="29818"/>
                    <a:pt x="4176" y="20637"/>
                    <a:pt x="7522" y="13437"/>
                  </a:cubicBezTo>
                  <a:cubicBezTo>
                    <a:pt x="9824" y="8432"/>
                    <a:pt x="12982" y="4043"/>
                    <a:pt x="16461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3">
              <a:extLst>
                <a:ext uri="{FF2B5EF4-FFF2-40B4-BE49-F238E27FC236}">
                  <a16:creationId xmlns:a16="http://schemas.microsoft.com/office/drawing/2014/main" id="{88F59CDB-7D7C-8AF6-067A-D979E8D6B1AE}"/>
                </a:ext>
              </a:extLst>
            </p:cNvPr>
            <p:cNvSpPr/>
            <p:nvPr/>
          </p:nvSpPr>
          <p:spPr>
            <a:xfrm>
              <a:off x="7815000" y="3349313"/>
              <a:ext cx="196775" cy="176650"/>
            </a:xfrm>
            <a:custGeom>
              <a:avLst/>
              <a:gdLst/>
              <a:ahLst/>
              <a:cxnLst/>
              <a:rect l="l" t="t" r="r" b="b"/>
              <a:pathLst>
                <a:path w="7871" h="7066" extrusionOk="0">
                  <a:moveTo>
                    <a:pt x="1650" y="1"/>
                  </a:moveTo>
                  <a:cubicBezTo>
                    <a:pt x="1474" y="1"/>
                    <a:pt x="1293" y="48"/>
                    <a:pt x="1125" y="160"/>
                  </a:cubicBezTo>
                  <a:cubicBezTo>
                    <a:pt x="1" y="909"/>
                    <a:pt x="242" y="4335"/>
                    <a:pt x="938" y="7065"/>
                  </a:cubicBezTo>
                  <a:lnTo>
                    <a:pt x="1393" y="7065"/>
                  </a:lnTo>
                  <a:cubicBezTo>
                    <a:pt x="724" y="4362"/>
                    <a:pt x="536" y="1097"/>
                    <a:pt x="1393" y="535"/>
                  </a:cubicBezTo>
                  <a:cubicBezTo>
                    <a:pt x="1479" y="483"/>
                    <a:pt x="1566" y="453"/>
                    <a:pt x="1652" y="453"/>
                  </a:cubicBezTo>
                  <a:cubicBezTo>
                    <a:pt x="1699" y="453"/>
                    <a:pt x="1747" y="462"/>
                    <a:pt x="1794" y="481"/>
                  </a:cubicBezTo>
                  <a:cubicBezTo>
                    <a:pt x="3159" y="749"/>
                    <a:pt x="5622" y="4121"/>
                    <a:pt x="6451" y="5379"/>
                  </a:cubicBezTo>
                  <a:cubicBezTo>
                    <a:pt x="6799" y="5914"/>
                    <a:pt x="7094" y="6477"/>
                    <a:pt x="7361" y="7065"/>
                  </a:cubicBezTo>
                  <a:lnTo>
                    <a:pt x="7870" y="7065"/>
                  </a:lnTo>
                  <a:cubicBezTo>
                    <a:pt x="7576" y="6396"/>
                    <a:pt x="7228" y="5754"/>
                    <a:pt x="6853" y="5165"/>
                  </a:cubicBezTo>
                  <a:cubicBezTo>
                    <a:pt x="6719" y="4951"/>
                    <a:pt x="3721" y="401"/>
                    <a:pt x="1875" y="26"/>
                  </a:cubicBezTo>
                  <a:cubicBezTo>
                    <a:pt x="1802" y="10"/>
                    <a:pt x="1726" y="1"/>
                    <a:pt x="1650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3">
              <a:extLst>
                <a:ext uri="{FF2B5EF4-FFF2-40B4-BE49-F238E27FC236}">
                  <a16:creationId xmlns:a16="http://schemas.microsoft.com/office/drawing/2014/main" id="{DCF2AE40-9A8D-565B-FAF8-7A668CF12C73}"/>
                </a:ext>
              </a:extLst>
            </p:cNvPr>
            <p:cNvSpPr/>
            <p:nvPr/>
          </p:nvSpPr>
          <p:spPr>
            <a:xfrm>
              <a:off x="8246600" y="2132113"/>
              <a:ext cx="431625" cy="435650"/>
            </a:xfrm>
            <a:custGeom>
              <a:avLst/>
              <a:gdLst/>
              <a:ahLst/>
              <a:cxnLst/>
              <a:rect l="l" t="t" r="r" b="b"/>
              <a:pathLst>
                <a:path w="17265" h="17426" extrusionOk="0">
                  <a:moveTo>
                    <a:pt x="16542" y="1"/>
                  </a:moveTo>
                  <a:cubicBezTo>
                    <a:pt x="15471" y="911"/>
                    <a:pt x="14427" y="1821"/>
                    <a:pt x="13384" y="2731"/>
                  </a:cubicBezTo>
                  <a:cubicBezTo>
                    <a:pt x="9208" y="6478"/>
                    <a:pt x="5809" y="9743"/>
                    <a:pt x="2891" y="13491"/>
                  </a:cubicBezTo>
                  <a:cubicBezTo>
                    <a:pt x="2677" y="13758"/>
                    <a:pt x="2463" y="14079"/>
                    <a:pt x="2222" y="14427"/>
                  </a:cubicBezTo>
                  <a:cubicBezTo>
                    <a:pt x="1741" y="15204"/>
                    <a:pt x="1152" y="15926"/>
                    <a:pt x="483" y="16569"/>
                  </a:cubicBezTo>
                  <a:cubicBezTo>
                    <a:pt x="723" y="12259"/>
                    <a:pt x="3025" y="7602"/>
                    <a:pt x="5059" y="3453"/>
                  </a:cubicBezTo>
                  <a:cubicBezTo>
                    <a:pt x="5327" y="2918"/>
                    <a:pt x="5595" y="2383"/>
                    <a:pt x="5862" y="1874"/>
                  </a:cubicBezTo>
                  <a:cubicBezTo>
                    <a:pt x="6077" y="1419"/>
                    <a:pt x="6317" y="857"/>
                    <a:pt x="6585" y="242"/>
                  </a:cubicBezTo>
                  <a:cubicBezTo>
                    <a:pt x="6612" y="161"/>
                    <a:pt x="6665" y="81"/>
                    <a:pt x="6692" y="28"/>
                  </a:cubicBezTo>
                  <a:lnTo>
                    <a:pt x="6184" y="28"/>
                  </a:lnTo>
                  <a:lnTo>
                    <a:pt x="6184" y="54"/>
                  </a:lnTo>
                  <a:cubicBezTo>
                    <a:pt x="5889" y="670"/>
                    <a:pt x="5648" y="1205"/>
                    <a:pt x="5434" y="1660"/>
                  </a:cubicBezTo>
                  <a:cubicBezTo>
                    <a:pt x="5193" y="2169"/>
                    <a:pt x="4926" y="2704"/>
                    <a:pt x="4658" y="3266"/>
                  </a:cubicBezTo>
                  <a:cubicBezTo>
                    <a:pt x="2624" y="7361"/>
                    <a:pt x="81" y="12473"/>
                    <a:pt x="1" y="17024"/>
                  </a:cubicBezTo>
                  <a:lnTo>
                    <a:pt x="1" y="17425"/>
                  </a:lnTo>
                  <a:lnTo>
                    <a:pt x="375" y="17211"/>
                  </a:lnTo>
                  <a:cubicBezTo>
                    <a:pt x="1259" y="16649"/>
                    <a:pt x="1981" y="15605"/>
                    <a:pt x="2624" y="14668"/>
                  </a:cubicBezTo>
                  <a:cubicBezTo>
                    <a:pt x="2838" y="14347"/>
                    <a:pt x="3079" y="13999"/>
                    <a:pt x="3293" y="13758"/>
                  </a:cubicBezTo>
                  <a:cubicBezTo>
                    <a:pt x="6184" y="10038"/>
                    <a:pt x="9529" y="6799"/>
                    <a:pt x="13705" y="3079"/>
                  </a:cubicBezTo>
                  <a:cubicBezTo>
                    <a:pt x="14856" y="2062"/>
                    <a:pt x="16060" y="1018"/>
                    <a:pt x="17265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3">
              <a:extLst>
                <a:ext uri="{FF2B5EF4-FFF2-40B4-BE49-F238E27FC236}">
                  <a16:creationId xmlns:a16="http://schemas.microsoft.com/office/drawing/2014/main" id="{57ACA2CC-38EF-90A8-6C0F-84B9E8C209A8}"/>
                </a:ext>
              </a:extLst>
            </p:cNvPr>
            <p:cNvSpPr/>
            <p:nvPr/>
          </p:nvSpPr>
          <p:spPr>
            <a:xfrm>
              <a:off x="8069275" y="2538963"/>
              <a:ext cx="432300" cy="986325"/>
            </a:xfrm>
            <a:custGeom>
              <a:avLst/>
              <a:gdLst/>
              <a:ahLst/>
              <a:cxnLst/>
              <a:rect l="l" t="t" r="r" b="b"/>
              <a:pathLst>
                <a:path w="17292" h="39453" extrusionOk="0">
                  <a:moveTo>
                    <a:pt x="14802" y="0"/>
                  </a:moveTo>
                  <a:lnTo>
                    <a:pt x="14668" y="54"/>
                  </a:lnTo>
                  <a:cubicBezTo>
                    <a:pt x="10948" y="1151"/>
                    <a:pt x="8914" y="4309"/>
                    <a:pt x="7147" y="7441"/>
                  </a:cubicBezTo>
                  <a:cubicBezTo>
                    <a:pt x="3721" y="13517"/>
                    <a:pt x="1714" y="18763"/>
                    <a:pt x="857" y="23955"/>
                  </a:cubicBezTo>
                  <a:cubicBezTo>
                    <a:pt x="1" y="29094"/>
                    <a:pt x="402" y="34073"/>
                    <a:pt x="1098" y="39453"/>
                  </a:cubicBezTo>
                  <a:lnTo>
                    <a:pt x="1580" y="39453"/>
                  </a:lnTo>
                  <a:cubicBezTo>
                    <a:pt x="884" y="34073"/>
                    <a:pt x="483" y="29121"/>
                    <a:pt x="1312" y="24036"/>
                  </a:cubicBezTo>
                  <a:cubicBezTo>
                    <a:pt x="2169" y="18897"/>
                    <a:pt x="4150" y="13704"/>
                    <a:pt x="7549" y="7655"/>
                  </a:cubicBezTo>
                  <a:cubicBezTo>
                    <a:pt x="9262" y="4657"/>
                    <a:pt x="11189" y="1633"/>
                    <a:pt x="14668" y="536"/>
                  </a:cubicBezTo>
                  <a:cubicBezTo>
                    <a:pt x="16810" y="2864"/>
                    <a:pt x="16301" y="8565"/>
                    <a:pt x="15980" y="12339"/>
                  </a:cubicBezTo>
                  <a:cubicBezTo>
                    <a:pt x="15900" y="13222"/>
                    <a:pt x="15846" y="13999"/>
                    <a:pt x="15819" y="14614"/>
                  </a:cubicBezTo>
                  <a:cubicBezTo>
                    <a:pt x="15686" y="17558"/>
                    <a:pt x="15471" y="20556"/>
                    <a:pt x="15257" y="23447"/>
                  </a:cubicBezTo>
                  <a:cubicBezTo>
                    <a:pt x="14909" y="28318"/>
                    <a:pt x="14535" y="33323"/>
                    <a:pt x="14588" y="38275"/>
                  </a:cubicBezTo>
                  <a:lnTo>
                    <a:pt x="14588" y="39453"/>
                  </a:lnTo>
                  <a:lnTo>
                    <a:pt x="15043" y="39453"/>
                  </a:lnTo>
                  <a:cubicBezTo>
                    <a:pt x="15043" y="39051"/>
                    <a:pt x="15043" y="38650"/>
                    <a:pt x="15016" y="38275"/>
                  </a:cubicBezTo>
                  <a:cubicBezTo>
                    <a:pt x="15016" y="33350"/>
                    <a:pt x="15364" y="28345"/>
                    <a:pt x="15739" y="23500"/>
                  </a:cubicBezTo>
                  <a:cubicBezTo>
                    <a:pt x="15953" y="20610"/>
                    <a:pt x="16167" y="17585"/>
                    <a:pt x="16274" y="14641"/>
                  </a:cubicBezTo>
                  <a:cubicBezTo>
                    <a:pt x="16301" y="14025"/>
                    <a:pt x="16381" y="13276"/>
                    <a:pt x="16435" y="12393"/>
                  </a:cubicBezTo>
                  <a:cubicBezTo>
                    <a:pt x="16783" y="8458"/>
                    <a:pt x="17291" y="2543"/>
                    <a:pt x="14909" y="107"/>
                  </a:cubicBezTo>
                  <a:lnTo>
                    <a:pt x="14802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3">
              <a:extLst>
                <a:ext uri="{FF2B5EF4-FFF2-40B4-BE49-F238E27FC236}">
                  <a16:creationId xmlns:a16="http://schemas.microsoft.com/office/drawing/2014/main" id="{DD6B88F3-A367-013C-8666-6EF8AE4670D6}"/>
                </a:ext>
              </a:extLst>
            </p:cNvPr>
            <p:cNvSpPr/>
            <p:nvPr/>
          </p:nvSpPr>
          <p:spPr>
            <a:xfrm>
              <a:off x="7636350" y="2132113"/>
              <a:ext cx="598900" cy="1107450"/>
            </a:xfrm>
            <a:custGeom>
              <a:avLst/>
              <a:gdLst/>
              <a:ahLst/>
              <a:cxnLst/>
              <a:rect l="l" t="t" r="r" b="b"/>
              <a:pathLst>
                <a:path w="23956" h="44298" extrusionOk="0">
                  <a:moveTo>
                    <a:pt x="23420" y="1"/>
                  </a:moveTo>
                  <a:cubicBezTo>
                    <a:pt x="22162" y="2704"/>
                    <a:pt x="21038" y="5461"/>
                    <a:pt x="20075" y="8271"/>
                  </a:cubicBezTo>
                  <a:cubicBezTo>
                    <a:pt x="17666" y="15391"/>
                    <a:pt x="16087" y="23501"/>
                    <a:pt x="15150" y="33806"/>
                  </a:cubicBezTo>
                  <a:cubicBezTo>
                    <a:pt x="15123" y="34154"/>
                    <a:pt x="15096" y="34716"/>
                    <a:pt x="15096" y="35385"/>
                  </a:cubicBezTo>
                  <a:cubicBezTo>
                    <a:pt x="15070" y="38222"/>
                    <a:pt x="15043" y="43495"/>
                    <a:pt x="12741" y="43843"/>
                  </a:cubicBezTo>
                  <a:cubicBezTo>
                    <a:pt x="12672" y="43854"/>
                    <a:pt x="12600" y="43860"/>
                    <a:pt x="12526" y="43860"/>
                  </a:cubicBezTo>
                  <a:cubicBezTo>
                    <a:pt x="11168" y="43860"/>
                    <a:pt x="8999" y="41865"/>
                    <a:pt x="6157" y="33083"/>
                  </a:cubicBezTo>
                  <a:lnTo>
                    <a:pt x="6050" y="32762"/>
                  </a:lnTo>
                  <a:cubicBezTo>
                    <a:pt x="3641" y="25428"/>
                    <a:pt x="2543" y="17104"/>
                    <a:pt x="1740" y="9877"/>
                  </a:cubicBezTo>
                  <a:cubicBezTo>
                    <a:pt x="1580" y="8378"/>
                    <a:pt x="1339" y="6799"/>
                    <a:pt x="1125" y="5274"/>
                  </a:cubicBezTo>
                  <a:cubicBezTo>
                    <a:pt x="884" y="3561"/>
                    <a:pt x="643" y="1794"/>
                    <a:pt x="456" y="54"/>
                  </a:cubicBezTo>
                  <a:lnTo>
                    <a:pt x="1" y="54"/>
                  </a:lnTo>
                  <a:cubicBezTo>
                    <a:pt x="188" y="1821"/>
                    <a:pt x="429" y="3587"/>
                    <a:pt x="670" y="5327"/>
                  </a:cubicBezTo>
                  <a:cubicBezTo>
                    <a:pt x="911" y="6906"/>
                    <a:pt x="1098" y="8432"/>
                    <a:pt x="1285" y="9904"/>
                  </a:cubicBezTo>
                  <a:cubicBezTo>
                    <a:pt x="2088" y="17184"/>
                    <a:pt x="3186" y="25535"/>
                    <a:pt x="5621" y="32896"/>
                  </a:cubicBezTo>
                  <a:lnTo>
                    <a:pt x="5728" y="33244"/>
                  </a:lnTo>
                  <a:cubicBezTo>
                    <a:pt x="8111" y="40604"/>
                    <a:pt x="10412" y="44298"/>
                    <a:pt x="12554" y="44298"/>
                  </a:cubicBezTo>
                  <a:lnTo>
                    <a:pt x="12821" y="44298"/>
                  </a:lnTo>
                  <a:cubicBezTo>
                    <a:pt x="15498" y="43869"/>
                    <a:pt x="15551" y="38570"/>
                    <a:pt x="15578" y="35385"/>
                  </a:cubicBezTo>
                  <a:cubicBezTo>
                    <a:pt x="15578" y="34742"/>
                    <a:pt x="15578" y="34180"/>
                    <a:pt x="15632" y="33832"/>
                  </a:cubicBezTo>
                  <a:cubicBezTo>
                    <a:pt x="16568" y="23581"/>
                    <a:pt x="18121" y="15498"/>
                    <a:pt x="20530" y="8405"/>
                  </a:cubicBezTo>
                  <a:cubicBezTo>
                    <a:pt x="21520" y="5541"/>
                    <a:pt x="22644" y="2731"/>
                    <a:pt x="2395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3">
              <a:extLst>
                <a:ext uri="{FF2B5EF4-FFF2-40B4-BE49-F238E27FC236}">
                  <a16:creationId xmlns:a16="http://schemas.microsoft.com/office/drawing/2014/main" id="{5ED0466F-7C2A-A2DD-7DB8-FF59D044D87E}"/>
                </a:ext>
              </a:extLst>
            </p:cNvPr>
            <p:cNvSpPr/>
            <p:nvPr/>
          </p:nvSpPr>
          <p:spPr>
            <a:xfrm>
              <a:off x="7322525" y="3023413"/>
              <a:ext cx="303825" cy="503225"/>
            </a:xfrm>
            <a:custGeom>
              <a:avLst/>
              <a:gdLst/>
              <a:ahLst/>
              <a:cxnLst/>
              <a:rect l="l" t="t" r="r" b="b"/>
              <a:pathLst>
                <a:path w="12153" h="20129" extrusionOk="0">
                  <a:moveTo>
                    <a:pt x="7682" y="0"/>
                  </a:moveTo>
                  <a:cubicBezTo>
                    <a:pt x="5568" y="134"/>
                    <a:pt x="3052" y="5193"/>
                    <a:pt x="2329" y="6745"/>
                  </a:cubicBezTo>
                  <a:cubicBezTo>
                    <a:pt x="616" y="10412"/>
                    <a:pt x="0" y="14079"/>
                    <a:pt x="375" y="18602"/>
                  </a:cubicBezTo>
                  <a:cubicBezTo>
                    <a:pt x="402" y="19084"/>
                    <a:pt x="455" y="19593"/>
                    <a:pt x="509" y="20128"/>
                  </a:cubicBezTo>
                  <a:lnTo>
                    <a:pt x="964" y="20128"/>
                  </a:lnTo>
                  <a:cubicBezTo>
                    <a:pt x="910" y="19593"/>
                    <a:pt x="884" y="19058"/>
                    <a:pt x="830" y="18549"/>
                  </a:cubicBezTo>
                  <a:cubicBezTo>
                    <a:pt x="482" y="14133"/>
                    <a:pt x="1071" y="10519"/>
                    <a:pt x="2757" y="6933"/>
                  </a:cubicBezTo>
                  <a:cubicBezTo>
                    <a:pt x="3855" y="4577"/>
                    <a:pt x="6157" y="563"/>
                    <a:pt x="7736" y="455"/>
                  </a:cubicBezTo>
                  <a:cubicBezTo>
                    <a:pt x="7977" y="455"/>
                    <a:pt x="8217" y="563"/>
                    <a:pt x="8405" y="723"/>
                  </a:cubicBezTo>
                  <a:cubicBezTo>
                    <a:pt x="9261" y="1499"/>
                    <a:pt x="10814" y="4604"/>
                    <a:pt x="11403" y="16889"/>
                  </a:cubicBezTo>
                  <a:cubicBezTo>
                    <a:pt x="11403" y="17157"/>
                    <a:pt x="11429" y="17345"/>
                    <a:pt x="11456" y="17425"/>
                  </a:cubicBezTo>
                  <a:cubicBezTo>
                    <a:pt x="11536" y="18308"/>
                    <a:pt x="11617" y="19165"/>
                    <a:pt x="11697" y="20048"/>
                  </a:cubicBezTo>
                  <a:lnTo>
                    <a:pt x="11697" y="20128"/>
                  </a:lnTo>
                  <a:lnTo>
                    <a:pt x="12152" y="20128"/>
                  </a:lnTo>
                  <a:lnTo>
                    <a:pt x="12152" y="19994"/>
                  </a:lnTo>
                  <a:cubicBezTo>
                    <a:pt x="12072" y="19138"/>
                    <a:pt x="11991" y="18255"/>
                    <a:pt x="11911" y="17371"/>
                  </a:cubicBezTo>
                  <a:cubicBezTo>
                    <a:pt x="11911" y="17318"/>
                    <a:pt x="11911" y="17130"/>
                    <a:pt x="11884" y="16863"/>
                  </a:cubicBezTo>
                  <a:cubicBezTo>
                    <a:pt x="11403" y="7495"/>
                    <a:pt x="10305" y="1794"/>
                    <a:pt x="8699" y="402"/>
                  </a:cubicBezTo>
                  <a:cubicBezTo>
                    <a:pt x="8432" y="134"/>
                    <a:pt x="8057" y="0"/>
                    <a:pt x="7682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3">
              <a:extLst>
                <a:ext uri="{FF2B5EF4-FFF2-40B4-BE49-F238E27FC236}">
                  <a16:creationId xmlns:a16="http://schemas.microsoft.com/office/drawing/2014/main" id="{487DDCED-AB4B-1952-35B7-6E44EB02180D}"/>
                </a:ext>
              </a:extLst>
            </p:cNvPr>
            <p:cNvSpPr/>
            <p:nvPr/>
          </p:nvSpPr>
          <p:spPr>
            <a:xfrm>
              <a:off x="7197400" y="2459663"/>
              <a:ext cx="588200" cy="1066975"/>
            </a:xfrm>
            <a:custGeom>
              <a:avLst/>
              <a:gdLst/>
              <a:ahLst/>
              <a:cxnLst/>
              <a:rect l="l" t="t" r="r" b="b"/>
              <a:pathLst>
                <a:path w="23528" h="42679" extrusionOk="0">
                  <a:moveTo>
                    <a:pt x="13747" y="0"/>
                  </a:moveTo>
                  <a:cubicBezTo>
                    <a:pt x="12096" y="0"/>
                    <a:pt x="10894" y="2203"/>
                    <a:pt x="10305" y="3279"/>
                  </a:cubicBezTo>
                  <a:lnTo>
                    <a:pt x="10198" y="3413"/>
                  </a:lnTo>
                  <a:cubicBezTo>
                    <a:pt x="8672" y="6223"/>
                    <a:pt x="7307" y="9087"/>
                    <a:pt x="6130" y="12058"/>
                  </a:cubicBezTo>
                  <a:cubicBezTo>
                    <a:pt x="3319" y="18830"/>
                    <a:pt x="1312" y="26913"/>
                    <a:pt x="295" y="35398"/>
                  </a:cubicBezTo>
                  <a:cubicBezTo>
                    <a:pt x="27" y="37807"/>
                    <a:pt x="0" y="40269"/>
                    <a:pt x="268" y="42678"/>
                  </a:cubicBezTo>
                  <a:lnTo>
                    <a:pt x="723" y="42678"/>
                  </a:lnTo>
                  <a:cubicBezTo>
                    <a:pt x="482" y="40269"/>
                    <a:pt x="482" y="37860"/>
                    <a:pt x="750" y="35451"/>
                  </a:cubicBezTo>
                  <a:cubicBezTo>
                    <a:pt x="1767" y="27020"/>
                    <a:pt x="3774" y="18991"/>
                    <a:pt x="6558" y="12219"/>
                  </a:cubicBezTo>
                  <a:cubicBezTo>
                    <a:pt x="7736" y="9275"/>
                    <a:pt x="9101" y="6411"/>
                    <a:pt x="10626" y="3627"/>
                  </a:cubicBezTo>
                  <a:lnTo>
                    <a:pt x="10707" y="3493"/>
                  </a:lnTo>
                  <a:cubicBezTo>
                    <a:pt x="11258" y="2495"/>
                    <a:pt x="12377" y="440"/>
                    <a:pt x="13759" y="440"/>
                  </a:cubicBezTo>
                  <a:cubicBezTo>
                    <a:pt x="13786" y="440"/>
                    <a:pt x="13812" y="441"/>
                    <a:pt x="13838" y="442"/>
                  </a:cubicBezTo>
                  <a:cubicBezTo>
                    <a:pt x="15123" y="2021"/>
                    <a:pt x="15498" y="4805"/>
                    <a:pt x="15846" y="7241"/>
                  </a:cubicBezTo>
                  <a:cubicBezTo>
                    <a:pt x="15979" y="8258"/>
                    <a:pt x="16113" y="9248"/>
                    <a:pt x="16301" y="10051"/>
                  </a:cubicBezTo>
                  <a:cubicBezTo>
                    <a:pt x="16889" y="12567"/>
                    <a:pt x="17532" y="15110"/>
                    <a:pt x="18147" y="17599"/>
                  </a:cubicBezTo>
                  <a:cubicBezTo>
                    <a:pt x="19619" y="23541"/>
                    <a:pt x="21145" y="29724"/>
                    <a:pt x="22135" y="35826"/>
                  </a:cubicBezTo>
                  <a:cubicBezTo>
                    <a:pt x="22510" y="38101"/>
                    <a:pt x="22805" y="40376"/>
                    <a:pt x="23072" y="42651"/>
                  </a:cubicBezTo>
                  <a:lnTo>
                    <a:pt x="23527" y="42651"/>
                  </a:lnTo>
                  <a:cubicBezTo>
                    <a:pt x="23260" y="40350"/>
                    <a:pt x="22965" y="38048"/>
                    <a:pt x="22590" y="35773"/>
                  </a:cubicBezTo>
                  <a:cubicBezTo>
                    <a:pt x="21600" y="29617"/>
                    <a:pt x="20074" y="23434"/>
                    <a:pt x="18602" y="17492"/>
                  </a:cubicBezTo>
                  <a:cubicBezTo>
                    <a:pt x="17987" y="15003"/>
                    <a:pt x="17344" y="12460"/>
                    <a:pt x="16756" y="9944"/>
                  </a:cubicBezTo>
                  <a:cubicBezTo>
                    <a:pt x="16568" y="9141"/>
                    <a:pt x="16434" y="8177"/>
                    <a:pt x="16301" y="7160"/>
                  </a:cubicBezTo>
                  <a:cubicBezTo>
                    <a:pt x="15953" y="4618"/>
                    <a:pt x="15551" y="1754"/>
                    <a:pt x="14133" y="67"/>
                  </a:cubicBezTo>
                  <a:lnTo>
                    <a:pt x="14052" y="14"/>
                  </a:lnTo>
                  <a:lnTo>
                    <a:pt x="13972" y="14"/>
                  </a:lnTo>
                  <a:cubicBezTo>
                    <a:pt x="13896" y="5"/>
                    <a:pt x="13821" y="0"/>
                    <a:pt x="13747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3">
              <a:extLst>
                <a:ext uri="{FF2B5EF4-FFF2-40B4-BE49-F238E27FC236}">
                  <a16:creationId xmlns:a16="http://schemas.microsoft.com/office/drawing/2014/main" id="{3ED2BCB7-7807-CCA2-06AC-0781ED20A17B}"/>
                </a:ext>
              </a:extLst>
            </p:cNvPr>
            <p:cNvSpPr/>
            <p:nvPr/>
          </p:nvSpPr>
          <p:spPr>
            <a:xfrm>
              <a:off x="6919025" y="2133463"/>
              <a:ext cx="424275" cy="724700"/>
            </a:xfrm>
            <a:custGeom>
              <a:avLst/>
              <a:gdLst/>
              <a:ahLst/>
              <a:cxnLst/>
              <a:rect l="l" t="t" r="r" b="b"/>
              <a:pathLst>
                <a:path w="16971" h="28988" extrusionOk="0">
                  <a:moveTo>
                    <a:pt x="16462" y="0"/>
                  </a:moveTo>
                  <a:cubicBezTo>
                    <a:pt x="16408" y="81"/>
                    <a:pt x="16381" y="161"/>
                    <a:pt x="16328" y="241"/>
                  </a:cubicBezTo>
                  <a:cubicBezTo>
                    <a:pt x="15337" y="2382"/>
                    <a:pt x="14320" y="4604"/>
                    <a:pt x="13357" y="6772"/>
                  </a:cubicBezTo>
                  <a:cubicBezTo>
                    <a:pt x="12634" y="8458"/>
                    <a:pt x="11938" y="10225"/>
                    <a:pt x="11269" y="11964"/>
                  </a:cubicBezTo>
                  <a:cubicBezTo>
                    <a:pt x="9797" y="15712"/>
                    <a:pt x="8271" y="19566"/>
                    <a:pt x="6237" y="22992"/>
                  </a:cubicBezTo>
                  <a:cubicBezTo>
                    <a:pt x="6210" y="23045"/>
                    <a:pt x="6157" y="23152"/>
                    <a:pt x="6103" y="23260"/>
                  </a:cubicBezTo>
                  <a:cubicBezTo>
                    <a:pt x="3694" y="27526"/>
                    <a:pt x="2202" y="28545"/>
                    <a:pt x="1364" y="28545"/>
                  </a:cubicBezTo>
                  <a:cubicBezTo>
                    <a:pt x="1308" y="28545"/>
                    <a:pt x="1255" y="28541"/>
                    <a:pt x="1205" y="28532"/>
                  </a:cubicBezTo>
                  <a:cubicBezTo>
                    <a:pt x="483" y="25883"/>
                    <a:pt x="830" y="23126"/>
                    <a:pt x="1178" y="20476"/>
                  </a:cubicBezTo>
                  <a:cubicBezTo>
                    <a:pt x="1232" y="20021"/>
                    <a:pt x="1285" y="19566"/>
                    <a:pt x="1339" y="19138"/>
                  </a:cubicBezTo>
                  <a:cubicBezTo>
                    <a:pt x="1821" y="14935"/>
                    <a:pt x="2490" y="10573"/>
                    <a:pt x="3373" y="5755"/>
                  </a:cubicBezTo>
                  <a:cubicBezTo>
                    <a:pt x="3427" y="5407"/>
                    <a:pt x="3480" y="4898"/>
                    <a:pt x="3534" y="4229"/>
                  </a:cubicBezTo>
                  <a:cubicBezTo>
                    <a:pt x="3641" y="2811"/>
                    <a:pt x="3828" y="1392"/>
                    <a:pt x="4123" y="27"/>
                  </a:cubicBezTo>
                  <a:lnTo>
                    <a:pt x="3641" y="27"/>
                  </a:lnTo>
                  <a:cubicBezTo>
                    <a:pt x="3373" y="1392"/>
                    <a:pt x="3186" y="2784"/>
                    <a:pt x="3079" y="4176"/>
                  </a:cubicBezTo>
                  <a:cubicBezTo>
                    <a:pt x="3025" y="4818"/>
                    <a:pt x="2972" y="5380"/>
                    <a:pt x="2918" y="5675"/>
                  </a:cubicBezTo>
                  <a:cubicBezTo>
                    <a:pt x="2035" y="10492"/>
                    <a:pt x="1366" y="14855"/>
                    <a:pt x="884" y="19057"/>
                  </a:cubicBezTo>
                  <a:cubicBezTo>
                    <a:pt x="830" y="19512"/>
                    <a:pt x="777" y="19941"/>
                    <a:pt x="723" y="20396"/>
                  </a:cubicBezTo>
                  <a:cubicBezTo>
                    <a:pt x="375" y="23152"/>
                    <a:pt x="1" y="25990"/>
                    <a:pt x="777" y="28773"/>
                  </a:cubicBezTo>
                  <a:lnTo>
                    <a:pt x="830" y="28880"/>
                  </a:lnTo>
                  <a:lnTo>
                    <a:pt x="938" y="28934"/>
                  </a:lnTo>
                  <a:cubicBezTo>
                    <a:pt x="1071" y="28961"/>
                    <a:pt x="1232" y="28987"/>
                    <a:pt x="1366" y="28987"/>
                  </a:cubicBezTo>
                  <a:cubicBezTo>
                    <a:pt x="2731" y="28987"/>
                    <a:pt x="4417" y="27167"/>
                    <a:pt x="6505" y="23474"/>
                  </a:cubicBezTo>
                  <a:lnTo>
                    <a:pt x="6639" y="23206"/>
                  </a:lnTo>
                  <a:cubicBezTo>
                    <a:pt x="8700" y="19753"/>
                    <a:pt x="10225" y="15872"/>
                    <a:pt x="11697" y="12125"/>
                  </a:cubicBezTo>
                  <a:cubicBezTo>
                    <a:pt x="12366" y="10412"/>
                    <a:pt x="13062" y="8619"/>
                    <a:pt x="13785" y="6933"/>
                  </a:cubicBezTo>
                  <a:cubicBezTo>
                    <a:pt x="14749" y="4765"/>
                    <a:pt x="15766" y="2570"/>
                    <a:pt x="16756" y="429"/>
                  </a:cubicBezTo>
                  <a:lnTo>
                    <a:pt x="16970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3">
              <a:extLst>
                <a:ext uri="{FF2B5EF4-FFF2-40B4-BE49-F238E27FC236}">
                  <a16:creationId xmlns:a16="http://schemas.microsoft.com/office/drawing/2014/main" id="{F85D058C-F222-219D-EF99-F314A43A6F62}"/>
                </a:ext>
              </a:extLst>
            </p:cNvPr>
            <p:cNvSpPr/>
            <p:nvPr/>
          </p:nvSpPr>
          <p:spPr>
            <a:xfrm>
              <a:off x="6735025" y="2133463"/>
              <a:ext cx="707300" cy="946850"/>
            </a:xfrm>
            <a:custGeom>
              <a:avLst/>
              <a:gdLst/>
              <a:ahLst/>
              <a:cxnLst/>
              <a:rect l="l" t="t" r="r" b="b"/>
              <a:pathLst>
                <a:path w="28292" h="37874" extrusionOk="0">
                  <a:moveTo>
                    <a:pt x="27836" y="0"/>
                  </a:moveTo>
                  <a:cubicBezTo>
                    <a:pt x="26338" y="3453"/>
                    <a:pt x="24892" y="6959"/>
                    <a:pt x="23581" y="10492"/>
                  </a:cubicBezTo>
                  <a:cubicBezTo>
                    <a:pt x="21868" y="15444"/>
                    <a:pt x="20021" y="20422"/>
                    <a:pt x="18121" y="25294"/>
                  </a:cubicBezTo>
                  <a:cubicBezTo>
                    <a:pt x="16970" y="28345"/>
                    <a:pt x="15551" y="31262"/>
                    <a:pt x="13892" y="34046"/>
                  </a:cubicBezTo>
                  <a:cubicBezTo>
                    <a:pt x="12171" y="36308"/>
                    <a:pt x="10283" y="37439"/>
                    <a:pt x="8258" y="37439"/>
                  </a:cubicBezTo>
                  <a:cubicBezTo>
                    <a:pt x="7479" y="37439"/>
                    <a:pt x="6680" y="37271"/>
                    <a:pt x="5862" y="36937"/>
                  </a:cubicBezTo>
                  <a:cubicBezTo>
                    <a:pt x="2730" y="35625"/>
                    <a:pt x="1312" y="32360"/>
                    <a:pt x="428" y="29683"/>
                  </a:cubicBezTo>
                  <a:cubicBezTo>
                    <a:pt x="268" y="29201"/>
                    <a:pt x="107" y="28693"/>
                    <a:pt x="0" y="28211"/>
                  </a:cubicBezTo>
                  <a:lnTo>
                    <a:pt x="0" y="28211"/>
                  </a:lnTo>
                  <a:lnTo>
                    <a:pt x="27" y="29978"/>
                  </a:lnTo>
                  <a:cubicBezTo>
                    <a:pt x="910" y="32735"/>
                    <a:pt x="2409" y="36000"/>
                    <a:pt x="5675" y="37338"/>
                  </a:cubicBezTo>
                  <a:cubicBezTo>
                    <a:pt x="6477" y="37686"/>
                    <a:pt x="7361" y="37874"/>
                    <a:pt x="8244" y="37874"/>
                  </a:cubicBezTo>
                  <a:cubicBezTo>
                    <a:pt x="10412" y="37874"/>
                    <a:pt x="12446" y="36669"/>
                    <a:pt x="14266" y="34314"/>
                  </a:cubicBezTo>
                  <a:cubicBezTo>
                    <a:pt x="15926" y="31503"/>
                    <a:pt x="17371" y="28532"/>
                    <a:pt x="18522" y="25481"/>
                  </a:cubicBezTo>
                  <a:cubicBezTo>
                    <a:pt x="20422" y="20583"/>
                    <a:pt x="22269" y="15578"/>
                    <a:pt x="23982" y="10653"/>
                  </a:cubicBezTo>
                  <a:cubicBezTo>
                    <a:pt x="25320" y="7066"/>
                    <a:pt x="26793" y="3507"/>
                    <a:pt x="2829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3">
              <a:extLst>
                <a:ext uri="{FF2B5EF4-FFF2-40B4-BE49-F238E27FC236}">
                  <a16:creationId xmlns:a16="http://schemas.microsoft.com/office/drawing/2014/main" id="{36C7EC66-80AB-9D12-78E1-25AD875EC07D}"/>
                </a:ext>
              </a:extLst>
            </p:cNvPr>
            <p:cNvSpPr/>
            <p:nvPr/>
          </p:nvSpPr>
          <p:spPr>
            <a:xfrm>
              <a:off x="6727000" y="2134138"/>
              <a:ext cx="111750" cy="382750"/>
            </a:xfrm>
            <a:custGeom>
              <a:avLst/>
              <a:gdLst/>
              <a:ahLst/>
              <a:cxnLst/>
              <a:rect l="l" t="t" r="r" b="b"/>
              <a:pathLst>
                <a:path w="4470" h="15310" extrusionOk="0">
                  <a:moveTo>
                    <a:pt x="3961" y="0"/>
                  </a:moveTo>
                  <a:cubicBezTo>
                    <a:pt x="2837" y="2757"/>
                    <a:pt x="1874" y="5567"/>
                    <a:pt x="1071" y="8431"/>
                  </a:cubicBezTo>
                  <a:cubicBezTo>
                    <a:pt x="696" y="9850"/>
                    <a:pt x="321" y="11375"/>
                    <a:pt x="0" y="12981"/>
                  </a:cubicBezTo>
                  <a:lnTo>
                    <a:pt x="54" y="15310"/>
                  </a:lnTo>
                  <a:cubicBezTo>
                    <a:pt x="428" y="13035"/>
                    <a:pt x="910" y="10760"/>
                    <a:pt x="1526" y="8511"/>
                  </a:cubicBezTo>
                  <a:cubicBezTo>
                    <a:pt x="2329" y="5621"/>
                    <a:pt x="3319" y="2784"/>
                    <a:pt x="447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3">
              <a:extLst>
                <a:ext uri="{FF2B5EF4-FFF2-40B4-BE49-F238E27FC236}">
                  <a16:creationId xmlns:a16="http://schemas.microsoft.com/office/drawing/2014/main" id="{1A0EBC44-4156-365A-7ADB-788DE9C0C94F}"/>
                </a:ext>
              </a:extLst>
            </p:cNvPr>
            <p:cNvSpPr/>
            <p:nvPr/>
          </p:nvSpPr>
          <p:spPr>
            <a:xfrm>
              <a:off x="6740375" y="3166613"/>
              <a:ext cx="334600" cy="360025"/>
            </a:xfrm>
            <a:custGeom>
              <a:avLst/>
              <a:gdLst/>
              <a:ahLst/>
              <a:cxnLst/>
              <a:rect l="l" t="t" r="r" b="b"/>
              <a:pathLst>
                <a:path w="13384" h="14401" extrusionOk="0">
                  <a:moveTo>
                    <a:pt x="0" y="0"/>
                  </a:moveTo>
                  <a:lnTo>
                    <a:pt x="0" y="803"/>
                  </a:lnTo>
                  <a:cubicBezTo>
                    <a:pt x="669" y="1686"/>
                    <a:pt x="1392" y="2543"/>
                    <a:pt x="2142" y="3373"/>
                  </a:cubicBezTo>
                  <a:cubicBezTo>
                    <a:pt x="3480" y="4791"/>
                    <a:pt x="4925" y="6156"/>
                    <a:pt x="6451" y="7414"/>
                  </a:cubicBezTo>
                  <a:cubicBezTo>
                    <a:pt x="7736" y="8512"/>
                    <a:pt x="9074" y="9663"/>
                    <a:pt x="10252" y="10894"/>
                  </a:cubicBezTo>
                  <a:cubicBezTo>
                    <a:pt x="11269" y="11964"/>
                    <a:pt x="12125" y="13142"/>
                    <a:pt x="12848" y="14400"/>
                  </a:cubicBezTo>
                  <a:lnTo>
                    <a:pt x="13383" y="14400"/>
                  </a:lnTo>
                  <a:cubicBezTo>
                    <a:pt x="12634" y="13008"/>
                    <a:pt x="11697" y="11724"/>
                    <a:pt x="10600" y="10599"/>
                  </a:cubicBezTo>
                  <a:cubicBezTo>
                    <a:pt x="9395" y="9341"/>
                    <a:pt x="8057" y="8217"/>
                    <a:pt x="6772" y="7066"/>
                  </a:cubicBezTo>
                  <a:cubicBezTo>
                    <a:pt x="5273" y="5835"/>
                    <a:pt x="3828" y="4497"/>
                    <a:pt x="2490" y="3052"/>
                  </a:cubicBezTo>
                  <a:cubicBezTo>
                    <a:pt x="1606" y="2088"/>
                    <a:pt x="777" y="1044"/>
                    <a:pt x="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3">
              <a:extLst>
                <a:ext uri="{FF2B5EF4-FFF2-40B4-BE49-F238E27FC236}">
                  <a16:creationId xmlns:a16="http://schemas.microsoft.com/office/drawing/2014/main" id="{ADB4077E-F147-724A-11BD-BF101DF60B1B}"/>
                </a:ext>
              </a:extLst>
            </p:cNvPr>
            <p:cNvSpPr/>
            <p:nvPr/>
          </p:nvSpPr>
          <p:spPr>
            <a:xfrm>
              <a:off x="87464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3">
              <a:extLst>
                <a:ext uri="{FF2B5EF4-FFF2-40B4-BE49-F238E27FC236}">
                  <a16:creationId xmlns:a16="http://schemas.microsoft.com/office/drawing/2014/main" id="{8C382065-EC24-A483-2285-F72AE78F380B}"/>
                </a:ext>
              </a:extLst>
            </p:cNvPr>
            <p:cNvSpPr/>
            <p:nvPr/>
          </p:nvSpPr>
          <p:spPr>
            <a:xfrm>
              <a:off x="75038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5" name="Google Shape;4165;p73">
            <a:extLst>
              <a:ext uri="{FF2B5EF4-FFF2-40B4-BE49-F238E27FC236}">
                <a16:creationId xmlns:a16="http://schemas.microsoft.com/office/drawing/2014/main" id="{0162646D-EA7B-487F-8887-68A4A6FA4F95}"/>
              </a:ext>
            </a:extLst>
          </p:cNvPr>
          <p:cNvSpPr/>
          <p:nvPr/>
        </p:nvSpPr>
        <p:spPr>
          <a:xfrm>
            <a:off x="1792220" y="14691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73">
            <a:extLst>
              <a:ext uri="{FF2B5EF4-FFF2-40B4-BE49-F238E27FC236}">
                <a16:creationId xmlns:a16="http://schemas.microsoft.com/office/drawing/2014/main" id="{C68777FB-6787-9AC3-FBB0-41A99B7E45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35" y="1829067"/>
            <a:ext cx="1306500" cy="7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4167" name="Google Shape;4167;p73">
            <a:extLst>
              <a:ext uri="{FF2B5EF4-FFF2-40B4-BE49-F238E27FC236}">
                <a16:creationId xmlns:a16="http://schemas.microsoft.com/office/drawing/2014/main" id="{87EBCFF0-DC38-3F03-F113-2B9294F7AD62}"/>
              </a:ext>
            </a:extLst>
          </p:cNvPr>
          <p:cNvGrpSpPr/>
          <p:nvPr/>
        </p:nvGrpSpPr>
        <p:grpSpPr>
          <a:xfrm>
            <a:off x="4281100" y="1317949"/>
            <a:ext cx="648376" cy="880878"/>
            <a:chOff x="638276" y="3526008"/>
            <a:chExt cx="714936" cy="971200"/>
          </a:xfrm>
        </p:grpSpPr>
        <p:sp>
          <p:nvSpPr>
            <p:cNvPr id="4168" name="Google Shape;4168;p73">
              <a:extLst>
                <a:ext uri="{FF2B5EF4-FFF2-40B4-BE49-F238E27FC236}">
                  <a16:creationId xmlns:a16="http://schemas.microsoft.com/office/drawing/2014/main" id="{AACA2F42-7DAB-FF13-4166-CA024A99C236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9" name="Google Shape;4169;p73">
              <a:extLst>
                <a:ext uri="{FF2B5EF4-FFF2-40B4-BE49-F238E27FC236}">
                  <a16:creationId xmlns:a16="http://schemas.microsoft.com/office/drawing/2014/main" id="{5B318E5A-EC66-9157-DC8B-DBDBAE0FCCDE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4170" name="Google Shape;4170;p73">
                <a:extLst>
                  <a:ext uri="{FF2B5EF4-FFF2-40B4-BE49-F238E27FC236}">
                    <a16:creationId xmlns:a16="http://schemas.microsoft.com/office/drawing/2014/main" id="{4F0E0FA4-2216-3A53-E599-51FB06DB509A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3">
                <a:extLst>
                  <a:ext uri="{FF2B5EF4-FFF2-40B4-BE49-F238E27FC236}">
                    <a16:creationId xmlns:a16="http://schemas.microsoft.com/office/drawing/2014/main" id="{11F2F431-06D0-A587-6136-A2BDE0DEBEA9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3">
                <a:extLst>
                  <a:ext uri="{FF2B5EF4-FFF2-40B4-BE49-F238E27FC236}">
                    <a16:creationId xmlns:a16="http://schemas.microsoft.com/office/drawing/2014/main" id="{4EA74D94-FCF2-424E-847C-52023FB0C983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3">
                <a:extLst>
                  <a:ext uri="{FF2B5EF4-FFF2-40B4-BE49-F238E27FC236}">
                    <a16:creationId xmlns:a16="http://schemas.microsoft.com/office/drawing/2014/main" id="{119B0550-02E1-B544-36C8-CBCB6280D7BE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3">
                <a:extLst>
                  <a:ext uri="{FF2B5EF4-FFF2-40B4-BE49-F238E27FC236}">
                    <a16:creationId xmlns:a16="http://schemas.microsoft.com/office/drawing/2014/main" id="{0DCA6EBC-7C09-22FF-363C-232F9BAB21AE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3">
                <a:extLst>
                  <a:ext uri="{FF2B5EF4-FFF2-40B4-BE49-F238E27FC236}">
                    <a16:creationId xmlns:a16="http://schemas.microsoft.com/office/drawing/2014/main" id="{FE104316-E052-2F91-CB08-4088BC16950F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3">
                <a:extLst>
                  <a:ext uri="{FF2B5EF4-FFF2-40B4-BE49-F238E27FC236}">
                    <a16:creationId xmlns:a16="http://schemas.microsoft.com/office/drawing/2014/main" id="{C3955938-7E93-E544-2AA1-BE963946C762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3">
                <a:extLst>
                  <a:ext uri="{FF2B5EF4-FFF2-40B4-BE49-F238E27FC236}">
                    <a16:creationId xmlns:a16="http://schemas.microsoft.com/office/drawing/2014/main" id="{8A865D2B-2D83-3B3B-7344-4CDEB084939F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3">
                <a:extLst>
                  <a:ext uri="{FF2B5EF4-FFF2-40B4-BE49-F238E27FC236}">
                    <a16:creationId xmlns:a16="http://schemas.microsoft.com/office/drawing/2014/main" id="{00D04AB9-7522-3A65-B59F-C76E3035548C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3">
                <a:extLst>
                  <a:ext uri="{FF2B5EF4-FFF2-40B4-BE49-F238E27FC236}">
                    <a16:creationId xmlns:a16="http://schemas.microsoft.com/office/drawing/2014/main" id="{A47DAA57-6933-E9A7-0665-697329BE799A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3">
                <a:extLst>
                  <a:ext uri="{FF2B5EF4-FFF2-40B4-BE49-F238E27FC236}">
                    <a16:creationId xmlns:a16="http://schemas.microsoft.com/office/drawing/2014/main" id="{EE513092-4F0E-F07A-E350-3678803E5E0D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3">
                <a:extLst>
                  <a:ext uri="{FF2B5EF4-FFF2-40B4-BE49-F238E27FC236}">
                    <a16:creationId xmlns:a16="http://schemas.microsoft.com/office/drawing/2014/main" id="{E9EB0BE2-F6BE-8D80-02D8-0700348A8B39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3">
                <a:extLst>
                  <a:ext uri="{FF2B5EF4-FFF2-40B4-BE49-F238E27FC236}">
                    <a16:creationId xmlns:a16="http://schemas.microsoft.com/office/drawing/2014/main" id="{15B28BCB-AD4A-54D0-E045-3C6D2C269F7F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3">
                <a:extLst>
                  <a:ext uri="{FF2B5EF4-FFF2-40B4-BE49-F238E27FC236}">
                    <a16:creationId xmlns:a16="http://schemas.microsoft.com/office/drawing/2014/main" id="{A40AC311-A921-DAEA-D640-769F825F9860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3">
                <a:extLst>
                  <a:ext uri="{FF2B5EF4-FFF2-40B4-BE49-F238E27FC236}">
                    <a16:creationId xmlns:a16="http://schemas.microsoft.com/office/drawing/2014/main" id="{3A74B7B5-252B-57A4-AD93-FD3A17FB8C26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3">
                <a:extLst>
                  <a:ext uri="{FF2B5EF4-FFF2-40B4-BE49-F238E27FC236}">
                    <a16:creationId xmlns:a16="http://schemas.microsoft.com/office/drawing/2014/main" id="{7CB2CEC3-962F-1B57-B214-A90264228670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3">
                <a:extLst>
                  <a:ext uri="{FF2B5EF4-FFF2-40B4-BE49-F238E27FC236}">
                    <a16:creationId xmlns:a16="http://schemas.microsoft.com/office/drawing/2014/main" id="{D2683388-1D15-DCE9-2428-CC4D7767BBAE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3">
                <a:extLst>
                  <a:ext uri="{FF2B5EF4-FFF2-40B4-BE49-F238E27FC236}">
                    <a16:creationId xmlns:a16="http://schemas.microsoft.com/office/drawing/2014/main" id="{8E5BBE28-BD75-8CD3-93C4-C80FA8661328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3">
                <a:extLst>
                  <a:ext uri="{FF2B5EF4-FFF2-40B4-BE49-F238E27FC236}">
                    <a16:creationId xmlns:a16="http://schemas.microsoft.com/office/drawing/2014/main" id="{62FBE10F-FC11-72B1-F4DA-C3A3EE93B8AE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3">
                <a:extLst>
                  <a:ext uri="{FF2B5EF4-FFF2-40B4-BE49-F238E27FC236}">
                    <a16:creationId xmlns:a16="http://schemas.microsoft.com/office/drawing/2014/main" id="{4E0FBA3A-86A0-2A47-6654-44D64A6BD472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3">
                <a:extLst>
                  <a:ext uri="{FF2B5EF4-FFF2-40B4-BE49-F238E27FC236}">
                    <a16:creationId xmlns:a16="http://schemas.microsoft.com/office/drawing/2014/main" id="{EDCCC816-7E94-9C61-5D42-73321FA6010D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3">
                <a:extLst>
                  <a:ext uri="{FF2B5EF4-FFF2-40B4-BE49-F238E27FC236}">
                    <a16:creationId xmlns:a16="http://schemas.microsoft.com/office/drawing/2014/main" id="{C09FB3C2-7265-F643-58B8-E42730C0E738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3">
                <a:extLst>
                  <a:ext uri="{FF2B5EF4-FFF2-40B4-BE49-F238E27FC236}">
                    <a16:creationId xmlns:a16="http://schemas.microsoft.com/office/drawing/2014/main" id="{44B7F5D1-A66A-BD89-A0EE-074A427CC094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73">
                <a:extLst>
                  <a:ext uri="{FF2B5EF4-FFF2-40B4-BE49-F238E27FC236}">
                    <a16:creationId xmlns:a16="http://schemas.microsoft.com/office/drawing/2014/main" id="{9CEBE4F7-DDAB-A5D5-DBF7-EBECC5EA1D03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73">
                <a:extLst>
                  <a:ext uri="{FF2B5EF4-FFF2-40B4-BE49-F238E27FC236}">
                    <a16:creationId xmlns:a16="http://schemas.microsoft.com/office/drawing/2014/main" id="{0FA18CD7-6E73-DA64-DA4F-22172812F09C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73">
                <a:extLst>
                  <a:ext uri="{FF2B5EF4-FFF2-40B4-BE49-F238E27FC236}">
                    <a16:creationId xmlns:a16="http://schemas.microsoft.com/office/drawing/2014/main" id="{1536B8CA-D256-03E9-9D28-ADA88FD85C82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6" name="Google Shape;4196;p73">
            <a:extLst>
              <a:ext uri="{FF2B5EF4-FFF2-40B4-BE49-F238E27FC236}">
                <a16:creationId xmlns:a16="http://schemas.microsoft.com/office/drawing/2014/main" id="{F5078D5E-8FB0-900E-1074-0CB29281D8A2}"/>
              </a:ext>
            </a:extLst>
          </p:cNvPr>
          <p:cNvGrpSpPr/>
          <p:nvPr/>
        </p:nvGrpSpPr>
        <p:grpSpPr>
          <a:xfrm>
            <a:off x="503719" y="1746099"/>
            <a:ext cx="714950" cy="378500"/>
            <a:chOff x="-1074225" y="4512538"/>
            <a:chExt cx="714950" cy="378500"/>
          </a:xfrm>
        </p:grpSpPr>
        <p:sp>
          <p:nvSpPr>
            <p:cNvPr id="4197" name="Google Shape;4197;p73">
              <a:extLst>
                <a:ext uri="{FF2B5EF4-FFF2-40B4-BE49-F238E27FC236}">
                  <a16:creationId xmlns:a16="http://schemas.microsoft.com/office/drawing/2014/main" id="{88F0795C-E0D4-5C4A-62A7-EC3732D86B24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3">
              <a:extLst>
                <a:ext uri="{FF2B5EF4-FFF2-40B4-BE49-F238E27FC236}">
                  <a16:creationId xmlns:a16="http://schemas.microsoft.com/office/drawing/2014/main" id="{424ED99F-A138-1B95-F16D-48348CF5CEA3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3">
              <a:extLst>
                <a:ext uri="{FF2B5EF4-FFF2-40B4-BE49-F238E27FC236}">
                  <a16:creationId xmlns:a16="http://schemas.microsoft.com/office/drawing/2014/main" id="{F99DD258-F900-C0D2-A60E-06939D784A59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3">
              <a:extLst>
                <a:ext uri="{FF2B5EF4-FFF2-40B4-BE49-F238E27FC236}">
                  <a16:creationId xmlns:a16="http://schemas.microsoft.com/office/drawing/2014/main" id="{2A631C56-8AA1-DC71-9D7D-EF4310E2604B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3">
              <a:extLst>
                <a:ext uri="{FF2B5EF4-FFF2-40B4-BE49-F238E27FC236}">
                  <a16:creationId xmlns:a16="http://schemas.microsoft.com/office/drawing/2014/main" id="{D20DCA35-CD97-3B17-A190-A288D8455725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3">
              <a:extLst>
                <a:ext uri="{FF2B5EF4-FFF2-40B4-BE49-F238E27FC236}">
                  <a16:creationId xmlns:a16="http://schemas.microsoft.com/office/drawing/2014/main" id="{BBAEDC77-7B6A-93DB-E528-12047544F1CB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3">
              <a:extLst>
                <a:ext uri="{FF2B5EF4-FFF2-40B4-BE49-F238E27FC236}">
                  <a16:creationId xmlns:a16="http://schemas.microsoft.com/office/drawing/2014/main" id="{4E65A01B-3673-C4C1-4F17-5AF2CCC0A255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3">
              <a:extLst>
                <a:ext uri="{FF2B5EF4-FFF2-40B4-BE49-F238E27FC236}">
                  <a16:creationId xmlns:a16="http://schemas.microsoft.com/office/drawing/2014/main" id="{6B26DB16-DF36-FC78-1C7D-E0345DA312EC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3">
              <a:extLst>
                <a:ext uri="{FF2B5EF4-FFF2-40B4-BE49-F238E27FC236}">
                  <a16:creationId xmlns:a16="http://schemas.microsoft.com/office/drawing/2014/main" id="{38BC40E1-CEBA-87D1-95E5-9C2063F509A6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3">
              <a:extLst>
                <a:ext uri="{FF2B5EF4-FFF2-40B4-BE49-F238E27FC236}">
                  <a16:creationId xmlns:a16="http://schemas.microsoft.com/office/drawing/2014/main" id="{AA1983A6-E378-4D99-E955-C257A6A54564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3">
              <a:extLst>
                <a:ext uri="{FF2B5EF4-FFF2-40B4-BE49-F238E27FC236}">
                  <a16:creationId xmlns:a16="http://schemas.microsoft.com/office/drawing/2014/main" id="{C4DF32A2-AFC7-EDB2-EF92-1A2B6863AAD7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3">
              <a:extLst>
                <a:ext uri="{FF2B5EF4-FFF2-40B4-BE49-F238E27FC236}">
                  <a16:creationId xmlns:a16="http://schemas.microsoft.com/office/drawing/2014/main" id="{BAA84F79-21ED-E4B7-947F-E7826C8994E5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73">
            <a:extLst>
              <a:ext uri="{FF2B5EF4-FFF2-40B4-BE49-F238E27FC236}">
                <a16:creationId xmlns:a16="http://schemas.microsoft.com/office/drawing/2014/main" id="{38E25513-5418-345B-DCD4-0D84F241316F}"/>
              </a:ext>
            </a:extLst>
          </p:cNvPr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4210" name="Google Shape;4210;p73">
              <a:extLst>
                <a:ext uri="{FF2B5EF4-FFF2-40B4-BE49-F238E27FC236}">
                  <a16:creationId xmlns:a16="http://schemas.microsoft.com/office/drawing/2014/main" id="{B2ACA44A-0803-F340-9C03-55F02B4BFA49}"/>
                </a:ext>
              </a:extLst>
            </p:cNvPr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211" name="Google Shape;4211;p73">
                <a:extLst>
                  <a:ext uri="{FF2B5EF4-FFF2-40B4-BE49-F238E27FC236}">
                    <a16:creationId xmlns:a16="http://schemas.microsoft.com/office/drawing/2014/main" id="{05C17DF1-0899-0307-A6BE-D76EF9B0F2EE}"/>
                  </a:ext>
                </a:extLst>
              </p:cNvPr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73">
                <a:extLst>
                  <a:ext uri="{FF2B5EF4-FFF2-40B4-BE49-F238E27FC236}">
                    <a16:creationId xmlns:a16="http://schemas.microsoft.com/office/drawing/2014/main" id="{0A8B626B-D85B-11B1-9860-920DDAB406AA}"/>
                  </a:ext>
                </a:extLst>
              </p:cNvPr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73">
                <a:extLst>
                  <a:ext uri="{FF2B5EF4-FFF2-40B4-BE49-F238E27FC236}">
                    <a16:creationId xmlns:a16="http://schemas.microsoft.com/office/drawing/2014/main" id="{885B8357-C109-0319-90AE-86FEC53ABD94}"/>
                  </a:ext>
                </a:extLst>
              </p:cNvPr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73">
                <a:extLst>
                  <a:ext uri="{FF2B5EF4-FFF2-40B4-BE49-F238E27FC236}">
                    <a16:creationId xmlns:a16="http://schemas.microsoft.com/office/drawing/2014/main" id="{72F310CE-F668-5BBE-0CEC-129D3B00E6B2}"/>
                  </a:ext>
                </a:extLst>
              </p:cNvPr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73">
                <a:extLst>
                  <a:ext uri="{FF2B5EF4-FFF2-40B4-BE49-F238E27FC236}">
                    <a16:creationId xmlns:a16="http://schemas.microsoft.com/office/drawing/2014/main" id="{4CAFF43F-7EAD-4102-18A1-1BC6DE67DC3A}"/>
                  </a:ext>
                </a:extLst>
              </p:cNvPr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73">
                <a:extLst>
                  <a:ext uri="{FF2B5EF4-FFF2-40B4-BE49-F238E27FC236}">
                    <a16:creationId xmlns:a16="http://schemas.microsoft.com/office/drawing/2014/main" id="{46C5A7E7-A653-9790-2430-FFAAE329C3CF}"/>
                  </a:ext>
                </a:extLst>
              </p:cNvPr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73">
                <a:extLst>
                  <a:ext uri="{FF2B5EF4-FFF2-40B4-BE49-F238E27FC236}">
                    <a16:creationId xmlns:a16="http://schemas.microsoft.com/office/drawing/2014/main" id="{B993BC1F-DDE2-0533-77A8-3684D47A5622}"/>
                  </a:ext>
                </a:extLst>
              </p:cNvPr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73">
                <a:extLst>
                  <a:ext uri="{FF2B5EF4-FFF2-40B4-BE49-F238E27FC236}">
                    <a16:creationId xmlns:a16="http://schemas.microsoft.com/office/drawing/2014/main" id="{DF0E31C5-0601-FA1C-80D8-FF68F9AB2FE6}"/>
                  </a:ext>
                </a:extLst>
              </p:cNvPr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73">
                <a:extLst>
                  <a:ext uri="{FF2B5EF4-FFF2-40B4-BE49-F238E27FC236}">
                    <a16:creationId xmlns:a16="http://schemas.microsoft.com/office/drawing/2014/main" id="{382313E9-B9BE-231B-D9E1-6F5B191B0426}"/>
                  </a:ext>
                </a:extLst>
              </p:cNvPr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73">
                <a:extLst>
                  <a:ext uri="{FF2B5EF4-FFF2-40B4-BE49-F238E27FC236}">
                    <a16:creationId xmlns:a16="http://schemas.microsoft.com/office/drawing/2014/main" id="{FF7F005B-B8E2-3D4C-EA54-D6D0896FEB34}"/>
                  </a:ext>
                </a:extLst>
              </p:cNvPr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73">
                <a:extLst>
                  <a:ext uri="{FF2B5EF4-FFF2-40B4-BE49-F238E27FC236}">
                    <a16:creationId xmlns:a16="http://schemas.microsoft.com/office/drawing/2014/main" id="{350EB64C-3118-8EF1-401D-E570749CA4B9}"/>
                  </a:ext>
                </a:extLst>
              </p:cNvPr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73">
                <a:extLst>
                  <a:ext uri="{FF2B5EF4-FFF2-40B4-BE49-F238E27FC236}">
                    <a16:creationId xmlns:a16="http://schemas.microsoft.com/office/drawing/2014/main" id="{58A3669B-451C-062A-BCE5-2FEB3C156397}"/>
                  </a:ext>
                </a:extLst>
              </p:cNvPr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73">
                <a:extLst>
                  <a:ext uri="{FF2B5EF4-FFF2-40B4-BE49-F238E27FC236}">
                    <a16:creationId xmlns:a16="http://schemas.microsoft.com/office/drawing/2014/main" id="{98176839-FBAB-A4BB-3D2E-D7357AF6463F}"/>
                  </a:ext>
                </a:extLst>
              </p:cNvPr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73">
                <a:extLst>
                  <a:ext uri="{FF2B5EF4-FFF2-40B4-BE49-F238E27FC236}">
                    <a16:creationId xmlns:a16="http://schemas.microsoft.com/office/drawing/2014/main" id="{C386830E-2BE6-7D29-A638-3641F2B5D949}"/>
                  </a:ext>
                </a:extLst>
              </p:cNvPr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73">
                <a:extLst>
                  <a:ext uri="{FF2B5EF4-FFF2-40B4-BE49-F238E27FC236}">
                    <a16:creationId xmlns:a16="http://schemas.microsoft.com/office/drawing/2014/main" id="{8BB542CF-9D06-FC15-E47E-057F61FEC336}"/>
                  </a:ext>
                </a:extLst>
              </p:cNvPr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73">
                <a:extLst>
                  <a:ext uri="{FF2B5EF4-FFF2-40B4-BE49-F238E27FC236}">
                    <a16:creationId xmlns:a16="http://schemas.microsoft.com/office/drawing/2014/main" id="{193C9714-9D3D-0A17-8CF5-BABB8359A08B}"/>
                  </a:ext>
                </a:extLst>
              </p:cNvPr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73">
                <a:extLst>
                  <a:ext uri="{FF2B5EF4-FFF2-40B4-BE49-F238E27FC236}">
                    <a16:creationId xmlns:a16="http://schemas.microsoft.com/office/drawing/2014/main" id="{0C70979D-A5E3-5586-F872-1C0BC90A4A60}"/>
                  </a:ext>
                </a:extLst>
              </p:cNvPr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73">
                <a:extLst>
                  <a:ext uri="{FF2B5EF4-FFF2-40B4-BE49-F238E27FC236}">
                    <a16:creationId xmlns:a16="http://schemas.microsoft.com/office/drawing/2014/main" id="{BB357680-80B3-4446-9824-B225C4A72C5C}"/>
                  </a:ext>
                </a:extLst>
              </p:cNvPr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73">
                <a:extLst>
                  <a:ext uri="{FF2B5EF4-FFF2-40B4-BE49-F238E27FC236}">
                    <a16:creationId xmlns:a16="http://schemas.microsoft.com/office/drawing/2014/main" id="{9031F12A-A880-1989-309E-43E4B1BA1A7B}"/>
                  </a:ext>
                </a:extLst>
              </p:cNvPr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73">
                <a:extLst>
                  <a:ext uri="{FF2B5EF4-FFF2-40B4-BE49-F238E27FC236}">
                    <a16:creationId xmlns:a16="http://schemas.microsoft.com/office/drawing/2014/main" id="{306E0E9A-7C54-C5AA-7DDF-A5128E538CB6}"/>
                  </a:ext>
                </a:extLst>
              </p:cNvPr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73">
                <a:extLst>
                  <a:ext uri="{FF2B5EF4-FFF2-40B4-BE49-F238E27FC236}">
                    <a16:creationId xmlns:a16="http://schemas.microsoft.com/office/drawing/2014/main" id="{7D3D7C75-070D-D652-9ABC-346BAFC8A93F}"/>
                  </a:ext>
                </a:extLst>
              </p:cNvPr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73">
                <a:extLst>
                  <a:ext uri="{FF2B5EF4-FFF2-40B4-BE49-F238E27FC236}">
                    <a16:creationId xmlns:a16="http://schemas.microsoft.com/office/drawing/2014/main" id="{076284D9-0060-A6A9-7781-0356609D6A31}"/>
                  </a:ext>
                </a:extLst>
              </p:cNvPr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73">
                <a:extLst>
                  <a:ext uri="{FF2B5EF4-FFF2-40B4-BE49-F238E27FC236}">
                    <a16:creationId xmlns:a16="http://schemas.microsoft.com/office/drawing/2014/main" id="{6FC23E5E-D5D5-F649-ABDD-78A00A414D56}"/>
                  </a:ext>
                </a:extLst>
              </p:cNvPr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73">
                <a:extLst>
                  <a:ext uri="{FF2B5EF4-FFF2-40B4-BE49-F238E27FC236}">
                    <a16:creationId xmlns:a16="http://schemas.microsoft.com/office/drawing/2014/main" id="{DF4ACDC6-2C81-4F30-D05C-46105327F4DC}"/>
                  </a:ext>
                </a:extLst>
              </p:cNvPr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73">
                <a:extLst>
                  <a:ext uri="{FF2B5EF4-FFF2-40B4-BE49-F238E27FC236}">
                    <a16:creationId xmlns:a16="http://schemas.microsoft.com/office/drawing/2014/main" id="{119F4A2B-CD9C-7A43-A390-D7EA0D957340}"/>
                  </a:ext>
                </a:extLst>
              </p:cNvPr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73">
                <a:extLst>
                  <a:ext uri="{FF2B5EF4-FFF2-40B4-BE49-F238E27FC236}">
                    <a16:creationId xmlns:a16="http://schemas.microsoft.com/office/drawing/2014/main" id="{761CB6B6-60B5-6816-060C-84C5774C1B53}"/>
                  </a:ext>
                </a:extLst>
              </p:cNvPr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73">
                <a:extLst>
                  <a:ext uri="{FF2B5EF4-FFF2-40B4-BE49-F238E27FC236}">
                    <a16:creationId xmlns:a16="http://schemas.microsoft.com/office/drawing/2014/main" id="{FD1E48DC-3A49-1400-F3CE-5BA18695CD6A}"/>
                  </a:ext>
                </a:extLst>
              </p:cNvPr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73">
                <a:extLst>
                  <a:ext uri="{FF2B5EF4-FFF2-40B4-BE49-F238E27FC236}">
                    <a16:creationId xmlns:a16="http://schemas.microsoft.com/office/drawing/2014/main" id="{D168C8E5-5768-B3DF-6823-D2DC0BAAFF1E}"/>
                  </a:ext>
                </a:extLst>
              </p:cNvPr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73">
                <a:extLst>
                  <a:ext uri="{FF2B5EF4-FFF2-40B4-BE49-F238E27FC236}">
                    <a16:creationId xmlns:a16="http://schemas.microsoft.com/office/drawing/2014/main" id="{378A1D85-2653-EDF1-BE8F-BEE09D0B93CD}"/>
                  </a:ext>
                </a:extLst>
              </p:cNvPr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73">
                <a:extLst>
                  <a:ext uri="{FF2B5EF4-FFF2-40B4-BE49-F238E27FC236}">
                    <a16:creationId xmlns:a16="http://schemas.microsoft.com/office/drawing/2014/main" id="{35953D1A-6431-53FC-7409-176FF4992781}"/>
                  </a:ext>
                </a:extLst>
              </p:cNvPr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73">
                <a:extLst>
                  <a:ext uri="{FF2B5EF4-FFF2-40B4-BE49-F238E27FC236}">
                    <a16:creationId xmlns:a16="http://schemas.microsoft.com/office/drawing/2014/main" id="{C43BAFDD-D628-7654-A1AE-44FA0D0AFB38}"/>
                  </a:ext>
                </a:extLst>
              </p:cNvPr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73">
                <a:extLst>
                  <a:ext uri="{FF2B5EF4-FFF2-40B4-BE49-F238E27FC236}">
                    <a16:creationId xmlns:a16="http://schemas.microsoft.com/office/drawing/2014/main" id="{34E0346D-1345-8940-F96F-80C285F8A965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73">
                <a:extLst>
                  <a:ext uri="{FF2B5EF4-FFF2-40B4-BE49-F238E27FC236}">
                    <a16:creationId xmlns:a16="http://schemas.microsoft.com/office/drawing/2014/main" id="{2B13DC4B-34C0-97C3-725C-DD6FC3771DFB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73">
                <a:extLst>
                  <a:ext uri="{FF2B5EF4-FFF2-40B4-BE49-F238E27FC236}">
                    <a16:creationId xmlns:a16="http://schemas.microsoft.com/office/drawing/2014/main" id="{EF324FA8-68E8-DEAC-FCB4-9CEE614BAEBA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73">
                <a:extLst>
                  <a:ext uri="{FF2B5EF4-FFF2-40B4-BE49-F238E27FC236}">
                    <a16:creationId xmlns:a16="http://schemas.microsoft.com/office/drawing/2014/main" id="{66770B70-C084-BB05-3357-75FF1E18C585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73">
                <a:extLst>
                  <a:ext uri="{FF2B5EF4-FFF2-40B4-BE49-F238E27FC236}">
                    <a16:creationId xmlns:a16="http://schemas.microsoft.com/office/drawing/2014/main" id="{3F66966F-636A-46AE-49AD-67261889F30A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73">
                <a:extLst>
                  <a:ext uri="{FF2B5EF4-FFF2-40B4-BE49-F238E27FC236}">
                    <a16:creationId xmlns:a16="http://schemas.microsoft.com/office/drawing/2014/main" id="{334DF968-A43D-31BF-CF99-099CA5F736C0}"/>
                  </a:ext>
                </a:extLst>
              </p:cNvPr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73">
                <a:extLst>
                  <a:ext uri="{FF2B5EF4-FFF2-40B4-BE49-F238E27FC236}">
                    <a16:creationId xmlns:a16="http://schemas.microsoft.com/office/drawing/2014/main" id="{24973428-BB92-6179-3A2E-29696E92593F}"/>
                  </a:ext>
                </a:extLst>
              </p:cNvPr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73">
                <a:extLst>
                  <a:ext uri="{FF2B5EF4-FFF2-40B4-BE49-F238E27FC236}">
                    <a16:creationId xmlns:a16="http://schemas.microsoft.com/office/drawing/2014/main" id="{4B34CEEC-FBC5-8783-3E84-1F537C4277A3}"/>
                  </a:ext>
                </a:extLst>
              </p:cNvPr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73">
                <a:extLst>
                  <a:ext uri="{FF2B5EF4-FFF2-40B4-BE49-F238E27FC236}">
                    <a16:creationId xmlns:a16="http://schemas.microsoft.com/office/drawing/2014/main" id="{4E2DF62F-B200-0F05-8A03-304AC4D6EA0C}"/>
                  </a:ext>
                </a:extLst>
              </p:cNvPr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73">
                <a:extLst>
                  <a:ext uri="{FF2B5EF4-FFF2-40B4-BE49-F238E27FC236}">
                    <a16:creationId xmlns:a16="http://schemas.microsoft.com/office/drawing/2014/main" id="{A7063184-D132-49B8-A3AA-07CBC4207464}"/>
                  </a:ext>
                </a:extLst>
              </p:cNvPr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73">
                <a:extLst>
                  <a:ext uri="{FF2B5EF4-FFF2-40B4-BE49-F238E27FC236}">
                    <a16:creationId xmlns:a16="http://schemas.microsoft.com/office/drawing/2014/main" id="{1AEED2FE-21F3-6B2E-3AF0-39308145AA5A}"/>
                  </a:ext>
                </a:extLst>
              </p:cNvPr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73">
                <a:extLst>
                  <a:ext uri="{FF2B5EF4-FFF2-40B4-BE49-F238E27FC236}">
                    <a16:creationId xmlns:a16="http://schemas.microsoft.com/office/drawing/2014/main" id="{EEB13CF1-BEDE-30F1-790C-76CEA15BDAD5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73">
                <a:extLst>
                  <a:ext uri="{FF2B5EF4-FFF2-40B4-BE49-F238E27FC236}">
                    <a16:creationId xmlns:a16="http://schemas.microsoft.com/office/drawing/2014/main" id="{C9C2B8EC-254D-96D0-9B85-59B1988869AD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73">
                <a:extLst>
                  <a:ext uri="{FF2B5EF4-FFF2-40B4-BE49-F238E27FC236}">
                    <a16:creationId xmlns:a16="http://schemas.microsoft.com/office/drawing/2014/main" id="{5C7BB513-772C-C297-1D28-CD9F829CFE43}"/>
                  </a:ext>
                </a:extLst>
              </p:cNvPr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73">
                <a:extLst>
                  <a:ext uri="{FF2B5EF4-FFF2-40B4-BE49-F238E27FC236}">
                    <a16:creationId xmlns:a16="http://schemas.microsoft.com/office/drawing/2014/main" id="{C91EF437-C365-68A9-8919-E46AB890E013}"/>
                  </a:ext>
                </a:extLst>
              </p:cNvPr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73">
                <a:extLst>
                  <a:ext uri="{FF2B5EF4-FFF2-40B4-BE49-F238E27FC236}">
                    <a16:creationId xmlns:a16="http://schemas.microsoft.com/office/drawing/2014/main" id="{2DBE495D-75EE-47DC-C503-F3195F8F0712}"/>
                  </a:ext>
                </a:extLst>
              </p:cNvPr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73">
                <a:extLst>
                  <a:ext uri="{FF2B5EF4-FFF2-40B4-BE49-F238E27FC236}">
                    <a16:creationId xmlns:a16="http://schemas.microsoft.com/office/drawing/2014/main" id="{3F84B82B-9FD2-E65D-27FC-F8069493B5EB}"/>
                  </a:ext>
                </a:extLst>
              </p:cNvPr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73">
                <a:extLst>
                  <a:ext uri="{FF2B5EF4-FFF2-40B4-BE49-F238E27FC236}">
                    <a16:creationId xmlns:a16="http://schemas.microsoft.com/office/drawing/2014/main" id="{AD3C4AA7-5727-194A-8542-76E4DA85829A}"/>
                  </a:ext>
                </a:extLst>
              </p:cNvPr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73">
                <a:extLst>
                  <a:ext uri="{FF2B5EF4-FFF2-40B4-BE49-F238E27FC236}">
                    <a16:creationId xmlns:a16="http://schemas.microsoft.com/office/drawing/2014/main" id="{A063D076-3BCD-A8CD-AE49-B825F973883F}"/>
                  </a:ext>
                </a:extLst>
              </p:cNvPr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73">
                <a:extLst>
                  <a:ext uri="{FF2B5EF4-FFF2-40B4-BE49-F238E27FC236}">
                    <a16:creationId xmlns:a16="http://schemas.microsoft.com/office/drawing/2014/main" id="{9677DD2A-E369-461A-6C21-602374A09600}"/>
                  </a:ext>
                </a:extLst>
              </p:cNvPr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73">
                <a:extLst>
                  <a:ext uri="{FF2B5EF4-FFF2-40B4-BE49-F238E27FC236}">
                    <a16:creationId xmlns:a16="http://schemas.microsoft.com/office/drawing/2014/main" id="{53408F8E-9A78-4C62-00D3-23D5219AC6EF}"/>
                  </a:ext>
                </a:extLst>
              </p:cNvPr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73">
                <a:extLst>
                  <a:ext uri="{FF2B5EF4-FFF2-40B4-BE49-F238E27FC236}">
                    <a16:creationId xmlns:a16="http://schemas.microsoft.com/office/drawing/2014/main" id="{969780C8-4F72-3412-181A-48297D615EC8}"/>
                  </a:ext>
                </a:extLst>
              </p:cNvPr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73">
                <a:extLst>
                  <a:ext uri="{FF2B5EF4-FFF2-40B4-BE49-F238E27FC236}">
                    <a16:creationId xmlns:a16="http://schemas.microsoft.com/office/drawing/2014/main" id="{CE0F2569-93A6-73A3-7A8C-77E3D20C86CA}"/>
                  </a:ext>
                </a:extLst>
              </p:cNvPr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73">
                <a:extLst>
                  <a:ext uri="{FF2B5EF4-FFF2-40B4-BE49-F238E27FC236}">
                    <a16:creationId xmlns:a16="http://schemas.microsoft.com/office/drawing/2014/main" id="{34E9D891-A088-D99A-FD6C-9B655803EB83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73">
                <a:extLst>
                  <a:ext uri="{FF2B5EF4-FFF2-40B4-BE49-F238E27FC236}">
                    <a16:creationId xmlns:a16="http://schemas.microsoft.com/office/drawing/2014/main" id="{A095024F-80EC-36F0-4791-EFAF61D358F2}"/>
                  </a:ext>
                </a:extLst>
              </p:cNvPr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73">
                <a:extLst>
                  <a:ext uri="{FF2B5EF4-FFF2-40B4-BE49-F238E27FC236}">
                    <a16:creationId xmlns:a16="http://schemas.microsoft.com/office/drawing/2014/main" id="{B86BC421-A50E-1A82-560D-BC3F469F8A58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73">
                <a:extLst>
                  <a:ext uri="{FF2B5EF4-FFF2-40B4-BE49-F238E27FC236}">
                    <a16:creationId xmlns:a16="http://schemas.microsoft.com/office/drawing/2014/main" id="{9B117E68-75B0-133E-467C-B4D736E36C33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73">
                <a:extLst>
                  <a:ext uri="{FF2B5EF4-FFF2-40B4-BE49-F238E27FC236}">
                    <a16:creationId xmlns:a16="http://schemas.microsoft.com/office/drawing/2014/main" id="{384E13C9-14E4-DE19-99D8-8DE437F38B30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73">
                <a:extLst>
                  <a:ext uri="{FF2B5EF4-FFF2-40B4-BE49-F238E27FC236}">
                    <a16:creationId xmlns:a16="http://schemas.microsoft.com/office/drawing/2014/main" id="{D98D6ACE-BFE2-A941-CDDB-D2C9083E4172}"/>
                  </a:ext>
                </a:extLst>
              </p:cNvPr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73">
                <a:extLst>
                  <a:ext uri="{FF2B5EF4-FFF2-40B4-BE49-F238E27FC236}">
                    <a16:creationId xmlns:a16="http://schemas.microsoft.com/office/drawing/2014/main" id="{99CBBB3A-712B-4F30-7B43-7F3D6B084680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73">
                <a:extLst>
                  <a:ext uri="{FF2B5EF4-FFF2-40B4-BE49-F238E27FC236}">
                    <a16:creationId xmlns:a16="http://schemas.microsoft.com/office/drawing/2014/main" id="{4C550B7F-9F4F-E706-636D-A15576484D5C}"/>
                  </a:ext>
                </a:extLst>
              </p:cNvPr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73">
                <a:extLst>
                  <a:ext uri="{FF2B5EF4-FFF2-40B4-BE49-F238E27FC236}">
                    <a16:creationId xmlns:a16="http://schemas.microsoft.com/office/drawing/2014/main" id="{5C5A089B-CE6B-AFAF-72F6-51EA489B11AA}"/>
                  </a:ext>
                </a:extLst>
              </p:cNvPr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73">
                <a:extLst>
                  <a:ext uri="{FF2B5EF4-FFF2-40B4-BE49-F238E27FC236}">
                    <a16:creationId xmlns:a16="http://schemas.microsoft.com/office/drawing/2014/main" id="{06ECE007-A61E-C936-CE81-47C53A88AE7E}"/>
                  </a:ext>
                </a:extLst>
              </p:cNvPr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73">
                <a:extLst>
                  <a:ext uri="{FF2B5EF4-FFF2-40B4-BE49-F238E27FC236}">
                    <a16:creationId xmlns:a16="http://schemas.microsoft.com/office/drawing/2014/main" id="{28476569-7F29-77ED-9B25-A697C7BE96DF}"/>
                  </a:ext>
                </a:extLst>
              </p:cNvPr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73">
                <a:extLst>
                  <a:ext uri="{FF2B5EF4-FFF2-40B4-BE49-F238E27FC236}">
                    <a16:creationId xmlns:a16="http://schemas.microsoft.com/office/drawing/2014/main" id="{1E956316-05D8-03DB-F532-8573599F5A04}"/>
                  </a:ext>
                </a:extLst>
              </p:cNvPr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73">
                <a:extLst>
                  <a:ext uri="{FF2B5EF4-FFF2-40B4-BE49-F238E27FC236}">
                    <a16:creationId xmlns:a16="http://schemas.microsoft.com/office/drawing/2014/main" id="{F940F9C1-164A-17D8-0D2C-94FAD80DE978}"/>
                  </a:ext>
                </a:extLst>
              </p:cNvPr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73">
                <a:extLst>
                  <a:ext uri="{FF2B5EF4-FFF2-40B4-BE49-F238E27FC236}">
                    <a16:creationId xmlns:a16="http://schemas.microsoft.com/office/drawing/2014/main" id="{D2840C8B-88AF-5DA3-A86E-926A6B0CD960}"/>
                  </a:ext>
                </a:extLst>
              </p:cNvPr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73">
                <a:extLst>
                  <a:ext uri="{FF2B5EF4-FFF2-40B4-BE49-F238E27FC236}">
                    <a16:creationId xmlns:a16="http://schemas.microsoft.com/office/drawing/2014/main" id="{F33636BE-C4A4-E536-7BED-DA7A17D0F259}"/>
                  </a:ext>
                </a:extLst>
              </p:cNvPr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73">
                <a:extLst>
                  <a:ext uri="{FF2B5EF4-FFF2-40B4-BE49-F238E27FC236}">
                    <a16:creationId xmlns:a16="http://schemas.microsoft.com/office/drawing/2014/main" id="{F606BBAE-0931-685D-BBC1-54DC1CAC6E01}"/>
                  </a:ext>
                </a:extLst>
              </p:cNvPr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73">
                <a:extLst>
                  <a:ext uri="{FF2B5EF4-FFF2-40B4-BE49-F238E27FC236}">
                    <a16:creationId xmlns:a16="http://schemas.microsoft.com/office/drawing/2014/main" id="{CB3E0406-730B-4CB8-1B50-6D0B5561E548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73">
                <a:extLst>
                  <a:ext uri="{FF2B5EF4-FFF2-40B4-BE49-F238E27FC236}">
                    <a16:creationId xmlns:a16="http://schemas.microsoft.com/office/drawing/2014/main" id="{EFFB4309-E084-8438-2E12-2221AAE8ECA7}"/>
                  </a:ext>
                </a:extLst>
              </p:cNvPr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73">
                <a:extLst>
                  <a:ext uri="{FF2B5EF4-FFF2-40B4-BE49-F238E27FC236}">
                    <a16:creationId xmlns:a16="http://schemas.microsoft.com/office/drawing/2014/main" id="{C344C0A0-E476-EDD5-1916-A1AED5108A9A}"/>
                  </a:ext>
                </a:extLst>
              </p:cNvPr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73">
                <a:extLst>
                  <a:ext uri="{FF2B5EF4-FFF2-40B4-BE49-F238E27FC236}">
                    <a16:creationId xmlns:a16="http://schemas.microsoft.com/office/drawing/2014/main" id="{4DB949F6-7C1B-0CAB-23A6-D8E255B437C1}"/>
                  </a:ext>
                </a:extLst>
              </p:cNvPr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73">
                <a:extLst>
                  <a:ext uri="{FF2B5EF4-FFF2-40B4-BE49-F238E27FC236}">
                    <a16:creationId xmlns:a16="http://schemas.microsoft.com/office/drawing/2014/main" id="{536A1C26-0641-366A-0859-51F21AC51E31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73">
                <a:extLst>
                  <a:ext uri="{FF2B5EF4-FFF2-40B4-BE49-F238E27FC236}">
                    <a16:creationId xmlns:a16="http://schemas.microsoft.com/office/drawing/2014/main" id="{C238D0DF-F10D-19AC-B6EB-89F5BDA39AB8}"/>
                  </a:ext>
                </a:extLst>
              </p:cNvPr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73">
                <a:extLst>
                  <a:ext uri="{FF2B5EF4-FFF2-40B4-BE49-F238E27FC236}">
                    <a16:creationId xmlns:a16="http://schemas.microsoft.com/office/drawing/2014/main" id="{9EB5FE24-F418-2C8A-BA15-1DC6F11598C9}"/>
                  </a:ext>
                </a:extLst>
              </p:cNvPr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73">
                <a:extLst>
                  <a:ext uri="{FF2B5EF4-FFF2-40B4-BE49-F238E27FC236}">
                    <a16:creationId xmlns:a16="http://schemas.microsoft.com/office/drawing/2014/main" id="{A1328D51-6900-232E-DF56-C102B5E955A9}"/>
                  </a:ext>
                </a:extLst>
              </p:cNvPr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73">
                <a:extLst>
                  <a:ext uri="{FF2B5EF4-FFF2-40B4-BE49-F238E27FC236}">
                    <a16:creationId xmlns:a16="http://schemas.microsoft.com/office/drawing/2014/main" id="{27B0ECBA-5B5D-EB29-406E-6CE5DE9B665E}"/>
                  </a:ext>
                </a:extLst>
              </p:cNvPr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73">
                <a:extLst>
                  <a:ext uri="{FF2B5EF4-FFF2-40B4-BE49-F238E27FC236}">
                    <a16:creationId xmlns:a16="http://schemas.microsoft.com/office/drawing/2014/main" id="{24AE3AED-E587-02C0-750D-6848843902AC}"/>
                  </a:ext>
                </a:extLst>
              </p:cNvPr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73">
                <a:extLst>
                  <a:ext uri="{FF2B5EF4-FFF2-40B4-BE49-F238E27FC236}">
                    <a16:creationId xmlns:a16="http://schemas.microsoft.com/office/drawing/2014/main" id="{91319D3D-5A3A-7A8B-4837-A706D135FE51}"/>
                  </a:ext>
                </a:extLst>
              </p:cNvPr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73">
                <a:extLst>
                  <a:ext uri="{FF2B5EF4-FFF2-40B4-BE49-F238E27FC236}">
                    <a16:creationId xmlns:a16="http://schemas.microsoft.com/office/drawing/2014/main" id="{5FD8A636-E8E7-30F3-6DB0-859976F3477C}"/>
                  </a:ext>
                </a:extLst>
              </p:cNvPr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73">
                <a:extLst>
                  <a:ext uri="{FF2B5EF4-FFF2-40B4-BE49-F238E27FC236}">
                    <a16:creationId xmlns:a16="http://schemas.microsoft.com/office/drawing/2014/main" id="{BFE4F79F-EC30-D4FC-A5C1-0BB8E8ABD580}"/>
                  </a:ext>
                </a:extLst>
              </p:cNvPr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73">
                <a:extLst>
                  <a:ext uri="{FF2B5EF4-FFF2-40B4-BE49-F238E27FC236}">
                    <a16:creationId xmlns:a16="http://schemas.microsoft.com/office/drawing/2014/main" id="{2FDB63B3-CE8E-2E23-0B48-CAA9B9065211}"/>
                  </a:ext>
                </a:extLst>
              </p:cNvPr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73">
                <a:extLst>
                  <a:ext uri="{FF2B5EF4-FFF2-40B4-BE49-F238E27FC236}">
                    <a16:creationId xmlns:a16="http://schemas.microsoft.com/office/drawing/2014/main" id="{666D6AAB-C817-F3EF-77C9-793A3938C83D}"/>
                  </a:ext>
                </a:extLst>
              </p:cNvPr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73">
                <a:extLst>
                  <a:ext uri="{FF2B5EF4-FFF2-40B4-BE49-F238E27FC236}">
                    <a16:creationId xmlns:a16="http://schemas.microsoft.com/office/drawing/2014/main" id="{6F0D26EB-9CE3-4AFF-89A9-B266424C263C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73">
                <a:extLst>
                  <a:ext uri="{FF2B5EF4-FFF2-40B4-BE49-F238E27FC236}">
                    <a16:creationId xmlns:a16="http://schemas.microsoft.com/office/drawing/2014/main" id="{3DF931AD-8CCD-D286-F8BC-592F03764083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73">
                <a:extLst>
                  <a:ext uri="{FF2B5EF4-FFF2-40B4-BE49-F238E27FC236}">
                    <a16:creationId xmlns:a16="http://schemas.microsoft.com/office/drawing/2014/main" id="{5CF0D7A7-91ED-C11F-0783-2BCB9634B2E3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73">
                <a:extLst>
                  <a:ext uri="{FF2B5EF4-FFF2-40B4-BE49-F238E27FC236}">
                    <a16:creationId xmlns:a16="http://schemas.microsoft.com/office/drawing/2014/main" id="{2B20C1CA-9685-E111-68FC-218B830DB39D}"/>
                  </a:ext>
                </a:extLst>
              </p:cNvPr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73">
                <a:extLst>
                  <a:ext uri="{FF2B5EF4-FFF2-40B4-BE49-F238E27FC236}">
                    <a16:creationId xmlns:a16="http://schemas.microsoft.com/office/drawing/2014/main" id="{214F8388-93E7-8DE7-6817-3D1EB3BDC745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73">
                <a:extLst>
                  <a:ext uri="{FF2B5EF4-FFF2-40B4-BE49-F238E27FC236}">
                    <a16:creationId xmlns:a16="http://schemas.microsoft.com/office/drawing/2014/main" id="{D5EA75A7-B0C4-7AE9-2E5C-CAF540E7C5CB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73">
                <a:extLst>
                  <a:ext uri="{FF2B5EF4-FFF2-40B4-BE49-F238E27FC236}">
                    <a16:creationId xmlns:a16="http://schemas.microsoft.com/office/drawing/2014/main" id="{261E2D79-22AC-EB7E-C6FD-1611A13EFE3B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73">
                <a:extLst>
                  <a:ext uri="{FF2B5EF4-FFF2-40B4-BE49-F238E27FC236}">
                    <a16:creationId xmlns:a16="http://schemas.microsoft.com/office/drawing/2014/main" id="{08B7F65D-3D82-3BF8-BD00-F6F69AAC493D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73">
                <a:extLst>
                  <a:ext uri="{FF2B5EF4-FFF2-40B4-BE49-F238E27FC236}">
                    <a16:creationId xmlns:a16="http://schemas.microsoft.com/office/drawing/2014/main" id="{08B8F495-00C8-48D4-EDB2-305404A13B96}"/>
                  </a:ext>
                </a:extLst>
              </p:cNvPr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73">
                <a:extLst>
                  <a:ext uri="{FF2B5EF4-FFF2-40B4-BE49-F238E27FC236}">
                    <a16:creationId xmlns:a16="http://schemas.microsoft.com/office/drawing/2014/main" id="{AE7C9BF6-E46A-2B17-EC04-13AC52B53B8B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73">
                <a:extLst>
                  <a:ext uri="{FF2B5EF4-FFF2-40B4-BE49-F238E27FC236}">
                    <a16:creationId xmlns:a16="http://schemas.microsoft.com/office/drawing/2014/main" id="{0BD2E72D-2F81-DFC1-7C10-CA8FA71409BB}"/>
                  </a:ext>
                </a:extLst>
              </p:cNvPr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73">
                <a:extLst>
                  <a:ext uri="{FF2B5EF4-FFF2-40B4-BE49-F238E27FC236}">
                    <a16:creationId xmlns:a16="http://schemas.microsoft.com/office/drawing/2014/main" id="{8B02CDCA-A8C6-AEF3-310D-B52212259EFB}"/>
                  </a:ext>
                </a:extLst>
              </p:cNvPr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73">
                <a:extLst>
                  <a:ext uri="{FF2B5EF4-FFF2-40B4-BE49-F238E27FC236}">
                    <a16:creationId xmlns:a16="http://schemas.microsoft.com/office/drawing/2014/main" id="{32C5672C-83D4-0BA6-6F87-5FC44569BBC5}"/>
                  </a:ext>
                </a:extLst>
              </p:cNvPr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73">
                <a:extLst>
                  <a:ext uri="{FF2B5EF4-FFF2-40B4-BE49-F238E27FC236}">
                    <a16:creationId xmlns:a16="http://schemas.microsoft.com/office/drawing/2014/main" id="{249282FB-D659-101B-1779-839FC612EB0B}"/>
                  </a:ext>
                </a:extLst>
              </p:cNvPr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73">
                <a:extLst>
                  <a:ext uri="{FF2B5EF4-FFF2-40B4-BE49-F238E27FC236}">
                    <a16:creationId xmlns:a16="http://schemas.microsoft.com/office/drawing/2014/main" id="{7F1E5332-6BC2-A016-2E9E-4FD8CFFB0A14}"/>
                  </a:ext>
                </a:extLst>
              </p:cNvPr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73">
                <a:extLst>
                  <a:ext uri="{FF2B5EF4-FFF2-40B4-BE49-F238E27FC236}">
                    <a16:creationId xmlns:a16="http://schemas.microsoft.com/office/drawing/2014/main" id="{5AA6972A-F891-9B30-657F-7B503922263C}"/>
                  </a:ext>
                </a:extLst>
              </p:cNvPr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73">
                <a:extLst>
                  <a:ext uri="{FF2B5EF4-FFF2-40B4-BE49-F238E27FC236}">
                    <a16:creationId xmlns:a16="http://schemas.microsoft.com/office/drawing/2014/main" id="{526282D7-E953-0DC1-54BE-862C5EE5B097}"/>
                  </a:ext>
                </a:extLst>
              </p:cNvPr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73">
                <a:extLst>
                  <a:ext uri="{FF2B5EF4-FFF2-40B4-BE49-F238E27FC236}">
                    <a16:creationId xmlns:a16="http://schemas.microsoft.com/office/drawing/2014/main" id="{A1890659-BA89-6AD1-93E3-FCFA190A712A}"/>
                  </a:ext>
                </a:extLst>
              </p:cNvPr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73">
                <a:extLst>
                  <a:ext uri="{FF2B5EF4-FFF2-40B4-BE49-F238E27FC236}">
                    <a16:creationId xmlns:a16="http://schemas.microsoft.com/office/drawing/2014/main" id="{76C7DACA-301B-CEEB-41ED-0D861D51B359}"/>
                  </a:ext>
                </a:extLst>
              </p:cNvPr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73">
                <a:extLst>
                  <a:ext uri="{FF2B5EF4-FFF2-40B4-BE49-F238E27FC236}">
                    <a16:creationId xmlns:a16="http://schemas.microsoft.com/office/drawing/2014/main" id="{6CBCD64E-D08B-406D-39A2-8A738C88B090}"/>
                  </a:ext>
                </a:extLst>
              </p:cNvPr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73">
                <a:extLst>
                  <a:ext uri="{FF2B5EF4-FFF2-40B4-BE49-F238E27FC236}">
                    <a16:creationId xmlns:a16="http://schemas.microsoft.com/office/drawing/2014/main" id="{B7400CC4-6714-9402-CA1B-6E49B3BF7483}"/>
                  </a:ext>
                </a:extLst>
              </p:cNvPr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7" name="Google Shape;4317;p73">
              <a:extLst>
                <a:ext uri="{FF2B5EF4-FFF2-40B4-BE49-F238E27FC236}">
                  <a16:creationId xmlns:a16="http://schemas.microsoft.com/office/drawing/2014/main" id="{94ED2BC2-CCFE-37F3-E762-6189837D2609}"/>
                </a:ext>
              </a:extLst>
            </p:cNvPr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3">
              <a:extLst>
                <a:ext uri="{FF2B5EF4-FFF2-40B4-BE49-F238E27FC236}">
                  <a16:creationId xmlns:a16="http://schemas.microsoft.com/office/drawing/2014/main" id="{689A99A5-3C09-CEB4-E5BC-A4C30055DDF9}"/>
                </a:ext>
              </a:extLst>
            </p:cNvPr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3">
              <a:extLst>
                <a:ext uri="{FF2B5EF4-FFF2-40B4-BE49-F238E27FC236}">
                  <a16:creationId xmlns:a16="http://schemas.microsoft.com/office/drawing/2014/main" id="{164DF8E4-2EA2-3003-35A6-76F08387A0BA}"/>
                </a:ext>
              </a:extLst>
            </p:cNvPr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3">
              <a:extLst>
                <a:ext uri="{FF2B5EF4-FFF2-40B4-BE49-F238E27FC236}">
                  <a16:creationId xmlns:a16="http://schemas.microsoft.com/office/drawing/2014/main" id="{245BEE52-597C-52DE-ED8C-ABEA226E627F}"/>
                </a:ext>
              </a:extLst>
            </p:cNvPr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3">
              <a:extLst>
                <a:ext uri="{FF2B5EF4-FFF2-40B4-BE49-F238E27FC236}">
                  <a16:creationId xmlns:a16="http://schemas.microsoft.com/office/drawing/2014/main" id="{D23850FD-4FAC-9EFB-96AB-02DF8DE52BD4}"/>
                </a:ext>
              </a:extLst>
            </p:cNvPr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3">
              <a:extLst>
                <a:ext uri="{FF2B5EF4-FFF2-40B4-BE49-F238E27FC236}">
                  <a16:creationId xmlns:a16="http://schemas.microsoft.com/office/drawing/2014/main" id="{CB58FD28-742E-FE11-B214-B04666400A39}"/>
                </a:ext>
              </a:extLst>
            </p:cNvPr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3">
              <a:extLst>
                <a:ext uri="{FF2B5EF4-FFF2-40B4-BE49-F238E27FC236}">
                  <a16:creationId xmlns:a16="http://schemas.microsoft.com/office/drawing/2014/main" id="{EE0FF04C-0649-FBDB-8F1B-11F3EC0A4DF7}"/>
                </a:ext>
              </a:extLst>
            </p:cNvPr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3">
              <a:extLst>
                <a:ext uri="{FF2B5EF4-FFF2-40B4-BE49-F238E27FC236}">
                  <a16:creationId xmlns:a16="http://schemas.microsoft.com/office/drawing/2014/main" id="{B774D869-73C8-8034-1349-EF7B57FE054E}"/>
                </a:ext>
              </a:extLst>
            </p:cNvPr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3">
              <a:extLst>
                <a:ext uri="{FF2B5EF4-FFF2-40B4-BE49-F238E27FC236}">
                  <a16:creationId xmlns:a16="http://schemas.microsoft.com/office/drawing/2014/main" id="{53EA124C-5B93-569D-6518-874AD6DB717C}"/>
                </a:ext>
              </a:extLst>
            </p:cNvPr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3">
              <a:extLst>
                <a:ext uri="{FF2B5EF4-FFF2-40B4-BE49-F238E27FC236}">
                  <a16:creationId xmlns:a16="http://schemas.microsoft.com/office/drawing/2014/main" id="{F37CFC1B-7DAC-35CB-02CC-E7EDAD9C46B0}"/>
                </a:ext>
              </a:extLst>
            </p:cNvPr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7" name="Google Shape;4327;p73">
            <a:extLst>
              <a:ext uri="{FF2B5EF4-FFF2-40B4-BE49-F238E27FC236}">
                <a16:creationId xmlns:a16="http://schemas.microsoft.com/office/drawing/2014/main" id="{D9005BEE-FCA0-5E1F-8DFF-9FA09668217A}"/>
              </a:ext>
            </a:extLst>
          </p:cNvPr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4328" name="Google Shape;4328;p73">
              <a:extLst>
                <a:ext uri="{FF2B5EF4-FFF2-40B4-BE49-F238E27FC236}">
                  <a16:creationId xmlns:a16="http://schemas.microsoft.com/office/drawing/2014/main" id="{BC40ADDD-2F8F-85E9-F562-405D8FC1C322}"/>
                </a:ext>
              </a:extLst>
            </p:cNvPr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329" name="Google Shape;4329;p73">
                <a:extLst>
                  <a:ext uri="{FF2B5EF4-FFF2-40B4-BE49-F238E27FC236}">
                    <a16:creationId xmlns:a16="http://schemas.microsoft.com/office/drawing/2014/main" id="{B936E6FF-97D3-7604-A7AA-1E72019E21AC}"/>
                  </a:ext>
                </a:extLst>
              </p:cNvPr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73">
                <a:extLst>
                  <a:ext uri="{FF2B5EF4-FFF2-40B4-BE49-F238E27FC236}">
                    <a16:creationId xmlns:a16="http://schemas.microsoft.com/office/drawing/2014/main" id="{1A8AEFC7-23BF-2326-C49A-46E9E47C4895}"/>
                  </a:ext>
                </a:extLst>
              </p:cNvPr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73">
                <a:extLst>
                  <a:ext uri="{FF2B5EF4-FFF2-40B4-BE49-F238E27FC236}">
                    <a16:creationId xmlns:a16="http://schemas.microsoft.com/office/drawing/2014/main" id="{4415A449-AA43-5700-D72D-E9F2528B31A8}"/>
                  </a:ext>
                </a:extLst>
              </p:cNvPr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73">
                <a:extLst>
                  <a:ext uri="{FF2B5EF4-FFF2-40B4-BE49-F238E27FC236}">
                    <a16:creationId xmlns:a16="http://schemas.microsoft.com/office/drawing/2014/main" id="{BD555CC8-B74B-0D31-2B4B-1B8E83979792}"/>
                  </a:ext>
                </a:extLst>
              </p:cNvPr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73">
                <a:extLst>
                  <a:ext uri="{FF2B5EF4-FFF2-40B4-BE49-F238E27FC236}">
                    <a16:creationId xmlns:a16="http://schemas.microsoft.com/office/drawing/2014/main" id="{994CBD53-162F-99CF-DD2B-BA909497DFAD}"/>
                  </a:ext>
                </a:extLst>
              </p:cNvPr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73">
                <a:extLst>
                  <a:ext uri="{FF2B5EF4-FFF2-40B4-BE49-F238E27FC236}">
                    <a16:creationId xmlns:a16="http://schemas.microsoft.com/office/drawing/2014/main" id="{154BEB49-F655-F2F1-932D-686F54595945}"/>
                  </a:ext>
                </a:extLst>
              </p:cNvPr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73">
                <a:extLst>
                  <a:ext uri="{FF2B5EF4-FFF2-40B4-BE49-F238E27FC236}">
                    <a16:creationId xmlns:a16="http://schemas.microsoft.com/office/drawing/2014/main" id="{FEB60829-4052-FBBD-1DD4-B8553E9AF6BA}"/>
                  </a:ext>
                </a:extLst>
              </p:cNvPr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73">
                <a:extLst>
                  <a:ext uri="{FF2B5EF4-FFF2-40B4-BE49-F238E27FC236}">
                    <a16:creationId xmlns:a16="http://schemas.microsoft.com/office/drawing/2014/main" id="{C12C452E-41EA-3AC6-C431-FD2578B166DB}"/>
                  </a:ext>
                </a:extLst>
              </p:cNvPr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73">
                <a:extLst>
                  <a:ext uri="{FF2B5EF4-FFF2-40B4-BE49-F238E27FC236}">
                    <a16:creationId xmlns:a16="http://schemas.microsoft.com/office/drawing/2014/main" id="{7FAE2DEB-B3BF-AF32-5A9E-5BB61314D933}"/>
                  </a:ext>
                </a:extLst>
              </p:cNvPr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73">
                <a:extLst>
                  <a:ext uri="{FF2B5EF4-FFF2-40B4-BE49-F238E27FC236}">
                    <a16:creationId xmlns:a16="http://schemas.microsoft.com/office/drawing/2014/main" id="{51E2FEC0-C5D0-E1CA-567D-E69D817368E5}"/>
                  </a:ext>
                </a:extLst>
              </p:cNvPr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73">
                <a:extLst>
                  <a:ext uri="{FF2B5EF4-FFF2-40B4-BE49-F238E27FC236}">
                    <a16:creationId xmlns:a16="http://schemas.microsoft.com/office/drawing/2014/main" id="{32979173-690F-CF3E-53B1-C76630521688}"/>
                  </a:ext>
                </a:extLst>
              </p:cNvPr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73">
                <a:extLst>
                  <a:ext uri="{FF2B5EF4-FFF2-40B4-BE49-F238E27FC236}">
                    <a16:creationId xmlns:a16="http://schemas.microsoft.com/office/drawing/2014/main" id="{E4EB2D68-CE31-BB76-2100-D45CFC0BBDDC}"/>
                  </a:ext>
                </a:extLst>
              </p:cNvPr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73">
                <a:extLst>
                  <a:ext uri="{FF2B5EF4-FFF2-40B4-BE49-F238E27FC236}">
                    <a16:creationId xmlns:a16="http://schemas.microsoft.com/office/drawing/2014/main" id="{7436AAF7-8D20-8855-18C3-869AE2D892BB}"/>
                  </a:ext>
                </a:extLst>
              </p:cNvPr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73">
                <a:extLst>
                  <a:ext uri="{FF2B5EF4-FFF2-40B4-BE49-F238E27FC236}">
                    <a16:creationId xmlns:a16="http://schemas.microsoft.com/office/drawing/2014/main" id="{0B9BE598-2698-2DB0-66A3-050F2AB58D7E}"/>
                  </a:ext>
                </a:extLst>
              </p:cNvPr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73">
                <a:extLst>
                  <a:ext uri="{FF2B5EF4-FFF2-40B4-BE49-F238E27FC236}">
                    <a16:creationId xmlns:a16="http://schemas.microsoft.com/office/drawing/2014/main" id="{2D23F4AD-4F53-44F9-1A23-5DDC0859A0A7}"/>
                  </a:ext>
                </a:extLst>
              </p:cNvPr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73">
                <a:extLst>
                  <a:ext uri="{FF2B5EF4-FFF2-40B4-BE49-F238E27FC236}">
                    <a16:creationId xmlns:a16="http://schemas.microsoft.com/office/drawing/2014/main" id="{EAB6E1C1-A492-2734-E700-AD5E30ED196B}"/>
                  </a:ext>
                </a:extLst>
              </p:cNvPr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3">
                <a:extLst>
                  <a:ext uri="{FF2B5EF4-FFF2-40B4-BE49-F238E27FC236}">
                    <a16:creationId xmlns:a16="http://schemas.microsoft.com/office/drawing/2014/main" id="{45A9B1F3-CFE6-D289-BACC-350C1D4C6287}"/>
                  </a:ext>
                </a:extLst>
              </p:cNvPr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3">
                <a:extLst>
                  <a:ext uri="{FF2B5EF4-FFF2-40B4-BE49-F238E27FC236}">
                    <a16:creationId xmlns:a16="http://schemas.microsoft.com/office/drawing/2014/main" id="{1E35C9FB-0F6B-67FA-76A8-59B5F9B9A9DF}"/>
                  </a:ext>
                </a:extLst>
              </p:cNvPr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3">
                <a:extLst>
                  <a:ext uri="{FF2B5EF4-FFF2-40B4-BE49-F238E27FC236}">
                    <a16:creationId xmlns:a16="http://schemas.microsoft.com/office/drawing/2014/main" id="{6B638437-181E-A002-2C7A-9C0B8DD035FE}"/>
                  </a:ext>
                </a:extLst>
              </p:cNvPr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3">
                <a:extLst>
                  <a:ext uri="{FF2B5EF4-FFF2-40B4-BE49-F238E27FC236}">
                    <a16:creationId xmlns:a16="http://schemas.microsoft.com/office/drawing/2014/main" id="{43028F74-4719-B1D4-E90C-64EB1F8F6519}"/>
                  </a:ext>
                </a:extLst>
              </p:cNvPr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3">
                <a:extLst>
                  <a:ext uri="{FF2B5EF4-FFF2-40B4-BE49-F238E27FC236}">
                    <a16:creationId xmlns:a16="http://schemas.microsoft.com/office/drawing/2014/main" id="{F30CC105-EB79-1865-37D5-A4D77E4EC49F}"/>
                  </a:ext>
                </a:extLst>
              </p:cNvPr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73">
                <a:extLst>
                  <a:ext uri="{FF2B5EF4-FFF2-40B4-BE49-F238E27FC236}">
                    <a16:creationId xmlns:a16="http://schemas.microsoft.com/office/drawing/2014/main" id="{5C5AAA22-F522-83A4-D526-9D41C993414C}"/>
                  </a:ext>
                </a:extLst>
              </p:cNvPr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73">
                <a:extLst>
                  <a:ext uri="{FF2B5EF4-FFF2-40B4-BE49-F238E27FC236}">
                    <a16:creationId xmlns:a16="http://schemas.microsoft.com/office/drawing/2014/main" id="{4DBCD113-BAB4-EFD0-8B1C-0B9E6632DEAA}"/>
                  </a:ext>
                </a:extLst>
              </p:cNvPr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73">
                <a:extLst>
                  <a:ext uri="{FF2B5EF4-FFF2-40B4-BE49-F238E27FC236}">
                    <a16:creationId xmlns:a16="http://schemas.microsoft.com/office/drawing/2014/main" id="{FB2DE139-9C30-E3EC-724B-22C6039A7B75}"/>
                  </a:ext>
                </a:extLst>
              </p:cNvPr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73">
                <a:extLst>
                  <a:ext uri="{FF2B5EF4-FFF2-40B4-BE49-F238E27FC236}">
                    <a16:creationId xmlns:a16="http://schemas.microsoft.com/office/drawing/2014/main" id="{EC520C1C-D35F-971A-8440-2EEEF1EDDBBC}"/>
                  </a:ext>
                </a:extLst>
              </p:cNvPr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3">
                <a:extLst>
                  <a:ext uri="{FF2B5EF4-FFF2-40B4-BE49-F238E27FC236}">
                    <a16:creationId xmlns:a16="http://schemas.microsoft.com/office/drawing/2014/main" id="{14E5E8C2-1C38-0C3C-FB38-3777A0EC7769}"/>
                  </a:ext>
                </a:extLst>
              </p:cNvPr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3">
                <a:extLst>
                  <a:ext uri="{FF2B5EF4-FFF2-40B4-BE49-F238E27FC236}">
                    <a16:creationId xmlns:a16="http://schemas.microsoft.com/office/drawing/2014/main" id="{CA0B1F49-5997-C524-7590-661BA5330717}"/>
                  </a:ext>
                </a:extLst>
              </p:cNvPr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3">
                <a:extLst>
                  <a:ext uri="{FF2B5EF4-FFF2-40B4-BE49-F238E27FC236}">
                    <a16:creationId xmlns:a16="http://schemas.microsoft.com/office/drawing/2014/main" id="{C217EDEB-2242-86D5-92E8-28FAB4A1B09A}"/>
                  </a:ext>
                </a:extLst>
              </p:cNvPr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3">
                <a:extLst>
                  <a:ext uri="{FF2B5EF4-FFF2-40B4-BE49-F238E27FC236}">
                    <a16:creationId xmlns:a16="http://schemas.microsoft.com/office/drawing/2014/main" id="{67D989A8-993E-A8F3-A168-06890C64B5D0}"/>
                  </a:ext>
                </a:extLst>
              </p:cNvPr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73">
                <a:extLst>
                  <a:ext uri="{FF2B5EF4-FFF2-40B4-BE49-F238E27FC236}">
                    <a16:creationId xmlns:a16="http://schemas.microsoft.com/office/drawing/2014/main" id="{7C56DA98-41CF-7EB2-C093-46770B6AE822}"/>
                  </a:ext>
                </a:extLst>
              </p:cNvPr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73">
                <a:extLst>
                  <a:ext uri="{FF2B5EF4-FFF2-40B4-BE49-F238E27FC236}">
                    <a16:creationId xmlns:a16="http://schemas.microsoft.com/office/drawing/2014/main" id="{1E4B1660-1DE7-5892-6FF9-5016C5DC6B0D}"/>
                  </a:ext>
                </a:extLst>
              </p:cNvPr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73">
                <a:extLst>
                  <a:ext uri="{FF2B5EF4-FFF2-40B4-BE49-F238E27FC236}">
                    <a16:creationId xmlns:a16="http://schemas.microsoft.com/office/drawing/2014/main" id="{DAE528AA-CD7A-E152-F1B8-41902BA98E5E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73">
                <a:extLst>
                  <a:ext uri="{FF2B5EF4-FFF2-40B4-BE49-F238E27FC236}">
                    <a16:creationId xmlns:a16="http://schemas.microsoft.com/office/drawing/2014/main" id="{73690A7D-5D65-FEA0-49E4-916A4B53A867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3">
                <a:extLst>
                  <a:ext uri="{FF2B5EF4-FFF2-40B4-BE49-F238E27FC236}">
                    <a16:creationId xmlns:a16="http://schemas.microsoft.com/office/drawing/2014/main" id="{3A9F4675-49FC-64D3-8209-8C9B109F2E1A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3">
                <a:extLst>
                  <a:ext uri="{FF2B5EF4-FFF2-40B4-BE49-F238E27FC236}">
                    <a16:creationId xmlns:a16="http://schemas.microsoft.com/office/drawing/2014/main" id="{A5DFD539-3F2E-6B27-6C80-A2F1DEDD9EF5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3">
                <a:extLst>
                  <a:ext uri="{FF2B5EF4-FFF2-40B4-BE49-F238E27FC236}">
                    <a16:creationId xmlns:a16="http://schemas.microsoft.com/office/drawing/2014/main" id="{26BB1898-C318-61E1-105B-E35231CF4E9F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3">
                <a:extLst>
                  <a:ext uri="{FF2B5EF4-FFF2-40B4-BE49-F238E27FC236}">
                    <a16:creationId xmlns:a16="http://schemas.microsoft.com/office/drawing/2014/main" id="{715BB7FC-79C3-5AE8-A773-63D12498B17A}"/>
                  </a:ext>
                </a:extLst>
              </p:cNvPr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3">
                <a:extLst>
                  <a:ext uri="{FF2B5EF4-FFF2-40B4-BE49-F238E27FC236}">
                    <a16:creationId xmlns:a16="http://schemas.microsoft.com/office/drawing/2014/main" id="{7FC2C6C4-167D-F32D-87B1-BF6B3FCF132D}"/>
                  </a:ext>
                </a:extLst>
              </p:cNvPr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3">
                <a:extLst>
                  <a:ext uri="{FF2B5EF4-FFF2-40B4-BE49-F238E27FC236}">
                    <a16:creationId xmlns:a16="http://schemas.microsoft.com/office/drawing/2014/main" id="{BD218B42-0A93-CA48-D7A8-41AC7D6AE44F}"/>
                  </a:ext>
                </a:extLst>
              </p:cNvPr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3">
                <a:extLst>
                  <a:ext uri="{FF2B5EF4-FFF2-40B4-BE49-F238E27FC236}">
                    <a16:creationId xmlns:a16="http://schemas.microsoft.com/office/drawing/2014/main" id="{5D54F260-8D4A-D1C1-77DF-3CCBE4522F49}"/>
                  </a:ext>
                </a:extLst>
              </p:cNvPr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3">
                <a:extLst>
                  <a:ext uri="{FF2B5EF4-FFF2-40B4-BE49-F238E27FC236}">
                    <a16:creationId xmlns:a16="http://schemas.microsoft.com/office/drawing/2014/main" id="{AFBBDD78-2026-997D-1F20-A383A36A3223}"/>
                  </a:ext>
                </a:extLst>
              </p:cNvPr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3">
                <a:extLst>
                  <a:ext uri="{FF2B5EF4-FFF2-40B4-BE49-F238E27FC236}">
                    <a16:creationId xmlns:a16="http://schemas.microsoft.com/office/drawing/2014/main" id="{A6912A90-1CBF-545D-B0B1-EFCB0B55C070}"/>
                  </a:ext>
                </a:extLst>
              </p:cNvPr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3">
                <a:extLst>
                  <a:ext uri="{FF2B5EF4-FFF2-40B4-BE49-F238E27FC236}">
                    <a16:creationId xmlns:a16="http://schemas.microsoft.com/office/drawing/2014/main" id="{90A9CC85-347C-C637-99FF-2421C2EB99D7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73">
                <a:extLst>
                  <a:ext uri="{FF2B5EF4-FFF2-40B4-BE49-F238E27FC236}">
                    <a16:creationId xmlns:a16="http://schemas.microsoft.com/office/drawing/2014/main" id="{7B327C32-0DA9-D29E-DD49-DA9E8151EA77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73">
                <a:extLst>
                  <a:ext uri="{FF2B5EF4-FFF2-40B4-BE49-F238E27FC236}">
                    <a16:creationId xmlns:a16="http://schemas.microsoft.com/office/drawing/2014/main" id="{E85B3053-D16D-ABDE-3FA3-028C23E359E7}"/>
                  </a:ext>
                </a:extLst>
              </p:cNvPr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73">
                <a:extLst>
                  <a:ext uri="{FF2B5EF4-FFF2-40B4-BE49-F238E27FC236}">
                    <a16:creationId xmlns:a16="http://schemas.microsoft.com/office/drawing/2014/main" id="{0A1A8E86-069D-3637-7A2E-E52E8C1CA3DA}"/>
                  </a:ext>
                </a:extLst>
              </p:cNvPr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73">
                <a:extLst>
                  <a:ext uri="{FF2B5EF4-FFF2-40B4-BE49-F238E27FC236}">
                    <a16:creationId xmlns:a16="http://schemas.microsoft.com/office/drawing/2014/main" id="{E95F7BF3-0968-2E26-EAE3-D7B822CEF6AF}"/>
                  </a:ext>
                </a:extLst>
              </p:cNvPr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73">
                <a:extLst>
                  <a:ext uri="{FF2B5EF4-FFF2-40B4-BE49-F238E27FC236}">
                    <a16:creationId xmlns:a16="http://schemas.microsoft.com/office/drawing/2014/main" id="{52ECACBA-2469-BC6E-786A-96CC72716448}"/>
                  </a:ext>
                </a:extLst>
              </p:cNvPr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73">
                <a:extLst>
                  <a:ext uri="{FF2B5EF4-FFF2-40B4-BE49-F238E27FC236}">
                    <a16:creationId xmlns:a16="http://schemas.microsoft.com/office/drawing/2014/main" id="{FCA720A9-175C-53E5-D8BE-036E01A3C124}"/>
                  </a:ext>
                </a:extLst>
              </p:cNvPr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73">
                <a:extLst>
                  <a:ext uri="{FF2B5EF4-FFF2-40B4-BE49-F238E27FC236}">
                    <a16:creationId xmlns:a16="http://schemas.microsoft.com/office/drawing/2014/main" id="{93392AB5-203B-1347-7BAA-84DCC86897BF}"/>
                  </a:ext>
                </a:extLst>
              </p:cNvPr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73">
                <a:extLst>
                  <a:ext uri="{FF2B5EF4-FFF2-40B4-BE49-F238E27FC236}">
                    <a16:creationId xmlns:a16="http://schemas.microsoft.com/office/drawing/2014/main" id="{346793E6-DB6C-58D9-D4B1-9117185A4B49}"/>
                  </a:ext>
                </a:extLst>
              </p:cNvPr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73">
                <a:extLst>
                  <a:ext uri="{FF2B5EF4-FFF2-40B4-BE49-F238E27FC236}">
                    <a16:creationId xmlns:a16="http://schemas.microsoft.com/office/drawing/2014/main" id="{3103058B-E3B9-35EA-3556-F94586AF9626}"/>
                  </a:ext>
                </a:extLst>
              </p:cNvPr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73">
                <a:extLst>
                  <a:ext uri="{FF2B5EF4-FFF2-40B4-BE49-F238E27FC236}">
                    <a16:creationId xmlns:a16="http://schemas.microsoft.com/office/drawing/2014/main" id="{05BF7BF5-E6DE-7E5A-998A-9A5641E37825}"/>
                  </a:ext>
                </a:extLst>
              </p:cNvPr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73">
                <a:extLst>
                  <a:ext uri="{FF2B5EF4-FFF2-40B4-BE49-F238E27FC236}">
                    <a16:creationId xmlns:a16="http://schemas.microsoft.com/office/drawing/2014/main" id="{899774C0-DE7D-42F6-1FB6-AA858CDCCC13}"/>
                  </a:ext>
                </a:extLst>
              </p:cNvPr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73">
                <a:extLst>
                  <a:ext uri="{FF2B5EF4-FFF2-40B4-BE49-F238E27FC236}">
                    <a16:creationId xmlns:a16="http://schemas.microsoft.com/office/drawing/2014/main" id="{CD30FFC9-FF30-3C6B-13CE-73B441D0743B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73">
                <a:extLst>
                  <a:ext uri="{FF2B5EF4-FFF2-40B4-BE49-F238E27FC236}">
                    <a16:creationId xmlns:a16="http://schemas.microsoft.com/office/drawing/2014/main" id="{A229B5D4-71C7-3704-299E-2884DD1B2F72}"/>
                  </a:ext>
                </a:extLst>
              </p:cNvPr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73">
                <a:extLst>
                  <a:ext uri="{FF2B5EF4-FFF2-40B4-BE49-F238E27FC236}">
                    <a16:creationId xmlns:a16="http://schemas.microsoft.com/office/drawing/2014/main" id="{6D92A245-D996-FE4C-48BF-1A69FB168C72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73">
                <a:extLst>
                  <a:ext uri="{FF2B5EF4-FFF2-40B4-BE49-F238E27FC236}">
                    <a16:creationId xmlns:a16="http://schemas.microsoft.com/office/drawing/2014/main" id="{E6EC99AF-0DCF-37B1-A3C2-D1B3EE8B1661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73">
                <a:extLst>
                  <a:ext uri="{FF2B5EF4-FFF2-40B4-BE49-F238E27FC236}">
                    <a16:creationId xmlns:a16="http://schemas.microsoft.com/office/drawing/2014/main" id="{AFD40A43-FF2C-0507-C7C5-8B4E17BC57B2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73">
                <a:extLst>
                  <a:ext uri="{FF2B5EF4-FFF2-40B4-BE49-F238E27FC236}">
                    <a16:creationId xmlns:a16="http://schemas.microsoft.com/office/drawing/2014/main" id="{2A2CD112-C115-6AC8-5DF0-A619FE5968A6}"/>
                  </a:ext>
                </a:extLst>
              </p:cNvPr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73">
                <a:extLst>
                  <a:ext uri="{FF2B5EF4-FFF2-40B4-BE49-F238E27FC236}">
                    <a16:creationId xmlns:a16="http://schemas.microsoft.com/office/drawing/2014/main" id="{E5C69BB5-C743-12C3-7860-45F0DCD061A5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73">
                <a:extLst>
                  <a:ext uri="{FF2B5EF4-FFF2-40B4-BE49-F238E27FC236}">
                    <a16:creationId xmlns:a16="http://schemas.microsoft.com/office/drawing/2014/main" id="{B88AA006-534F-6133-4A60-320A63C7A75E}"/>
                  </a:ext>
                </a:extLst>
              </p:cNvPr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73">
                <a:extLst>
                  <a:ext uri="{FF2B5EF4-FFF2-40B4-BE49-F238E27FC236}">
                    <a16:creationId xmlns:a16="http://schemas.microsoft.com/office/drawing/2014/main" id="{1EA6BDF1-2965-6CB6-566A-57B796BC358D}"/>
                  </a:ext>
                </a:extLst>
              </p:cNvPr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73">
                <a:extLst>
                  <a:ext uri="{FF2B5EF4-FFF2-40B4-BE49-F238E27FC236}">
                    <a16:creationId xmlns:a16="http://schemas.microsoft.com/office/drawing/2014/main" id="{CCC167D4-C196-7AEE-EA52-E979C86CCFFB}"/>
                  </a:ext>
                </a:extLst>
              </p:cNvPr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73">
                <a:extLst>
                  <a:ext uri="{FF2B5EF4-FFF2-40B4-BE49-F238E27FC236}">
                    <a16:creationId xmlns:a16="http://schemas.microsoft.com/office/drawing/2014/main" id="{9C6CFB37-11E1-F155-71AF-4C0287AE5CEA}"/>
                  </a:ext>
                </a:extLst>
              </p:cNvPr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73">
                <a:extLst>
                  <a:ext uri="{FF2B5EF4-FFF2-40B4-BE49-F238E27FC236}">
                    <a16:creationId xmlns:a16="http://schemas.microsoft.com/office/drawing/2014/main" id="{BF9F48D9-831F-A62C-FFFC-B0D292DF1C6C}"/>
                  </a:ext>
                </a:extLst>
              </p:cNvPr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73">
                <a:extLst>
                  <a:ext uri="{FF2B5EF4-FFF2-40B4-BE49-F238E27FC236}">
                    <a16:creationId xmlns:a16="http://schemas.microsoft.com/office/drawing/2014/main" id="{153FB9EC-7B27-61FF-3701-1B9DA8B543E2}"/>
                  </a:ext>
                </a:extLst>
              </p:cNvPr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73">
                <a:extLst>
                  <a:ext uri="{FF2B5EF4-FFF2-40B4-BE49-F238E27FC236}">
                    <a16:creationId xmlns:a16="http://schemas.microsoft.com/office/drawing/2014/main" id="{6F7B5277-2AFD-C45B-0E52-F390594DCE35}"/>
                  </a:ext>
                </a:extLst>
              </p:cNvPr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73">
                <a:extLst>
                  <a:ext uri="{FF2B5EF4-FFF2-40B4-BE49-F238E27FC236}">
                    <a16:creationId xmlns:a16="http://schemas.microsoft.com/office/drawing/2014/main" id="{E790CF14-1077-0DA0-013A-6BFB714F9419}"/>
                  </a:ext>
                </a:extLst>
              </p:cNvPr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73">
                <a:extLst>
                  <a:ext uri="{FF2B5EF4-FFF2-40B4-BE49-F238E27FC236}">
                    <a16:creationId xmlns:a16="http://schemas.microsoft.com/office/drawing/2014/main" id="{A9EBEB0F-D52D-8E1E-5C78-D3499DD19C5E}"/>
                  </a:ext>
                </a:extLst>
              </p:cNvPr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73">
                <a:extLst>
                  <a:ext uri="{FF2B5EF4-FFF2-40B4-BE49-F238E27FC236}">
                    <a16:creationId xmlns:a16="http://schemas.microsoft.com/office/drawing/2014/main" id="{F1C39748-690E-4F49-6A98-7BBC32D09503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73">
                <a:extLst>
                  <a:ext uri="{FF2B5EF4-FFF2-40B4-BE49-F238E27FC236}">
                    <a16:creationId xmlns:a16="http://schemas.microsoft.com/office/drawing/2014/main" id="{63984404-0C47-0ECE-0659-16B56CB80EA0}"/>
                  </a:ext>
                </a:extLst>
              </p:cNvPr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73">
                <a:extLst>
                  <a:ext uri="{FF2B5EF4-FFF2-40B4-BE49-F238E27FC236}">
                    <a16:creationId xmlns:a16="http://schemas.microsoft.com/office/drawing/2014/main" id="{ED5F58D9-BD81-B9D1-4F9C-579114602F62}"/>
                  </a:ext>
                </a:extLst>
              </p:cNvPr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73">
                <a:extLst>
                  <a:ext uri="{FF2B5EF4-FFF2-40B4-BE49-F238E27FC236}">
                    <a16:creationId xmlns:a16="http://schemas.microsoft.com/office/drawing/2014/main" id="{F39DD75C-4059-409E-26A2-42BC31DE2F7C}"/>
                  </a:ext>
                </a:extLst>
              </p:cNvPr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73">
                <a:extLst>
                  <a:ext uri="{FF2B5EF4-FFF2-40B4-BE49-F238E27FC236}">
                    <a16:creationId xmlns:a16="http://schemas.microsoft.com/office/drawing/2014/main" id="{1B3D44BA-F9D6-5345-7878-47C7C310FE62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73">
                <a:extLst>
                  <a:ext uri="{FF2B5EF4-FFF2-40B4-BE49-F238E27FC236}">
                    <a16:creationId xmlns:a16="http://schemas.microsoft.com/office/drawing/2014/main" id="{FD0BC9AC-1139-E578-B171-227CCFB5CC57}"/>
                  </a:ext>
                </a:extLst>
              </p:cNvPr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73">
                <a:extLst>
                  <a:ext uri="{FF2B5EF4-FFF2-40B4-BE49-F238E27FC236}">
                    <a16:creationId xmlns:a16="http://schemas.microsoft.com/office/drawing/2014/main" id="{FC716D6D-DB7F-545F-325F-E10747075752}"/>
                  </a:ext>
                </a:extLst>
              </p:cNvPr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73">
                <a:extLst>
                  <a:ext uri="{FF2B5EF4-FFF2-40B4-BE49-F238E27FC236}">
                    <a16:creationId xmlns:a16="http://schemas.microsoft.com/office/drawing/2014/main" id="{6F943034-B040-44C1-CD5C-2FE3598E0FE1}"/>
                  </a:ext>
                </a:extLst>
              </p:cNvPr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73">
                <a:extLst>
                  <a:ext uri="{FF2B5EF4-FFF2-40B4-BE49-F238E27FC236}">
                    <a16:creationId xmlns:a16="http://schemas.microsoft.com/office/drawing/2014/main" id="{3DE3FAE2-12D2-07B9-6DB0-B0539CFB3FF9}"/>
                  </a:ext>
                </a:extLst>
              </p:cNvPr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73">
                <a:extLst>
                  <a:ext uri="{FF2B5EF4-FFF2-40B4-BE49-F238E27FC236}">
                    <a16:creationId xmlns:a16="http://schemas.microsoft.com/office/drawing/2014/main" id="{FDFCC487-E61F-C070-70BD-9070BF770B34}"/>
                  </a:ext>
                </a:extLst>
              </p:cNvPr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73">
                <a:extLst>
                  <a:ext uri="{FF2B5EF4-FFF2-40B4-BE49-F238E27FC236}">
                    <a16:creationId xmlns:a16="http://schemas.microsoft.com/office/drawing/2014/main" id="{F0A53AC6-2111-877C-44C6-0BDCAB49A6E0}"/>
                  </a:ext>
                </a:extLst>
              </p:cNvPr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73">
                <a:extLst>
                  <a:ext uri="{FF2B5EF4-FFF2-40B4-BE49-F238E27FC236}">
                    <a16:creationId xmlns:a16="http://schemas.microsoft.com/office/drawing/2014/main" id="{5C3CA17C-CCEE-A81C-B5F0-3A0F38173724}"/>
                  </a:ext>
                </a:extLst>
              </p:cNvPr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73">
                <a:extLst>
                  <a:ext uri="{FF2B5EF4-FFF2-40B4-BE49-F238E27FC236}">
                    <a16:creationId xmlns:a16="http://schemas.microsoft.com/office/drawing/2014/main" id="{F3CA0A10-1788-9DA1-8C13-D18D464431FD}"/>
                  </a:ext>
                </a:extLst>
              </p:cNvPr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73">
                <a:extLst>
                  <a:ext uri="{FF2B5EF4-FFF2-40B4-BE49-F238E27FC236}">
                    <a16:creationId xmlns:a16="http://schemas.microsoft.com/office/drawing/2014/main" id="{FEF24E23-B999-7078-B5F7-F444E9EFBB6B}"/>
                  </a:ext>
                </a:extLst>
              </p:cNvPr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73">
                <a:extLst>
                  <a:ext uri="{FF2B5EF4-FFF2-40B4-BE49-F238E27FC236}">
                    <a16:creationId xmlns:a16="http://schemas.microsoft.com/office/drawing/2014/main" id="{88225A2A-8511-7CAB-D120-A888A25BD2A8}"/>
                  </a:ext>
                </a:extLst>
              </p:cNvPr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73">
                <a:extLst>
                  <a:ext uri="{FF2B5EF4-FFF2-40B4-BE49-F238E27FC236}">
                    <a16:creationId xmlns:a16="http://schemas.microsoft.com/office/drawing/2014/main" id="{0C0631ED-3164-49DC-8DD3-5DFCA19349E1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73">
                <a:extLst>
                  <a:ext uri="{FF2B5EF4-FFF2-40B4-BE49-F238E27FC236}">
                    <a16:creationId xmlns:a16="http://schemas.microsoft.com/office/drawing/2014/main" id="{40CA5C38-6D8A-0AD0-7190-541CC7B70FC4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73">
                <a:extLst>
                  <a:ext uri="{FF2B5EF4-FFF2-40B4-BE49-F238E27FC236}">
                    <a16:creationId xmlns:a16="http://schemas.microsoft.com/office/drawing/2014/main" id="{1447F060-DAAF-13DA-6488-A7FDFFDAA0DE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73">
                <a:extLst>
                  <a:ext uri="{FF2B5EF4-FFF2-40B4-BE49-F238E27FC236}">
                    <a16:creationId xmlns:a16="http://schemas.microsoft.com/office/drawing/2014/main" id="{A350D5A2-2BB3-0073-E16B-B072B9F4B151}"/>
                  </a:ext>
                </a:extLst>
              </p:cNvPr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73">
                <a:extLst>
                  <a:ext uri="{FF2B5EF4-FFF2-40B4-BE49-F238E27FC236}">
                    <a16:creationId xmlns:a16="http://schemas.microsoft.com/office/drawing/2014/main" id="{D6A94695-8E50-9BCB-92CF-5910D04F2F92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73">
                <a:extLst>
                  <a:ext uri="{FF2B5EF4-FFF2-40B4-BE49-F238E27FC236}">
                    <a16:creationId xmlns:a16="http://schemas.microsoft.com/office/drawing/2014/main" id="{DA24861D-9DA7-2731-A7D4-3BCC1437BB10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3">
                <a:extLst>
                  <a:ext uri="{FF2B5EF4-FFF2-40B4-BE49-F238E27FC236}">
                    <a16:creationId xmlns:a16="http://schemas.microsoft.com/office/drawing/2014/main" id="{196773E0-A637-7EF8-1FCB-BBFA1A079197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3">
                <a:extLst>
                  <a:ext uri="{FF2B5EF4-FFF2-40B4-BE49-F238E27FC236}">
                    <a16:creationId xmlns:a16="http://schemas.microsoft.com/office/drawing/2014/main" id="{CD2C07A0-0618-0AD7-0A2F-8CD9555DDB1F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3">
                <a:extLst>
                  <a:ext uri="{FF2B5EF4-FFF2-40B4-BE49-F238E27FC236}">
                    <a16:creationId xmlns:a16="http://schemas.microsoft.com/office/drawing/2014/main" id="{78C7208E-53A8-A315-AE24-31A869458A2C}"/>
                  </a:ext>
                </a:extLst>
              </p:cNvPr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3">
                <a:extLst>
                  <a:ext uri="{FF2B5EF4-FFF2-40B4-BE49-F238E27FC236}">
                    <a16:creationId xmlns:a16="http://schemas.microsoft.com/office/drawing/2014/main" id="{BD41AD70-8009-00A1-770E-A75A6AAE5605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3">
                <a:extLst>
                  <a:ext uri="{FF2B5EF4-FFF2-40B4-BE49-F238E27FC236}">
                    <a16:creationId xmlns:a16="http://schemas.microsoft.com/office/drawing/2014/main" id="{43888F40-0281-7BAE-F7F7-20F20821CC75}"/>
                  </a:ext>
                </a:extLst>
              </p:cNvPr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3">
                <a:extLst>
                  <a:ext uri="{FF2B5EF4-FFF2-40B4-BE49-F238E27FC236}">
                    <a16:creationId xmlns:a16="http://schemas.microsoft.com/office/drawing/2014/main" id="{8241D787-0FB5-0830-9B90-F9285585C187}"/>
                  </a:ext>
                </a:extLst>
              </p:cNvPr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3">
                <a:extLst>
                  <a:ext uri="{FF2B5EF4-FFF2-40B4-BE49-F238E27FC236}">
                    <a16:creationId xmlns:a16="http://schemas.microsoft.com/office/drawing/2014/main" id="{439D3568-4EB1-E12C-98E0-82F1EB4F2095}"/>
                  </a:ext>
                </a:extLst>
              </p:cNvPr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3">
                <a:extLst>
                  <a:ext uri="{FF2B5EF4-FFF2-40B4-BE49-F238E27FC236}">
                    <a16:creationId xmlns:a16="http://schemas.microsoft.com/office/drawing/2014/main" id="{9DC86FDA-8FD6-3404-E85D-D41277C856AE}"/>
                  </a:ext>
                </a:extLst>
              </p:cNvPr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3">
                <a:extLst>
                  <a:ext uri="{FF2B5EF4-FFF2-40B4-BE49-F238E27FC236}">
                    <a16:creationId xmlns:a16="http://schemas.microsoft.com/office/drawing/2014/main" id="{CE59926E-014D-A4B4-663C-20389A2B62A3}"/>
                  </a:ext>
                </a:extLst>
              </p:cNvPr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73">
                <a:extLst>
                  <a:ext uri="{FF2B5EF4-FFF2-40B4-BE49-F238E27FC236}">
                    <a16:creationId xmlns:a16="http://schemas.microsoft.com/office/drawing/2014/main" id="{EBE8014D-BDA2-041D-EB80-217B2F2D693D}"/>
                  </a:ext>
                </a:extLst>
              </p:cNvPr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73">
                <a:extLst>
                  <a:ext uri="{FF2B5EF4-FFF2-40B4-BE49-F238E27FC236}">
                    <a16:creationId xmlns:a16="http://schemas.microsoft.com/office/drawing/2014/main" id="{046D9EB5-0762-E293-76FE-1C3940585D33}"/>
                  </a:ext>
                </a:extLst>
              </p:cNvPr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73">
                <a:extLst>
                  <a:ext uri="{FF2B5EF4-FFF2-40B4-BE49-F238E27FC236}">
                    <a16:creationId xmlns:a16="http://schemas.microsoft.com/office/drawing/2014/main" id="{3BB58801-48E8-3909-7B4A-CAA7A3DF6F05}"/>
                  </a:ext>
                </a:extLst>
              </p:cNvPr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73">
                <a:extLst>
                  <a:ext uri="{FF2B5EF4-FFF2-40B4-BE49-F238E27FC236}">
                    <a16:creationId xmlns:a16="http://schemas.microsoft.com/office/drawing/2014/main" id="{5DDD2558-5FE9-6617-F51E-5BCC47653A9A}"/>
                  </a:ext>
                </a:extLst>
              </p:cNvPr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3">
                <a:extLst>
                  <a:ext uri="{FF2B5EF4-FFF2-40B4-BE49-F238E27FC236}">
                    <a16:creationId xmlns:a16="http://schemas.microsoft.com/office/drawing/2014/main" id="{931131B7-63D9-474A-F11D-0F17C8BD5769}"/>
                  </a:ext>
                </a:extLst>
              </p:cNvPr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3">
                <a:extLst>
                  <a:ext uri="{FF2B5EF4-FFF2-40B4-BE49-F238E27FC236}">
                    <a16:creationId xmlns:a16="http://schemas.microsoft.com/office/drawing/2014/main" id="{301BB324-40A7-2C90-717A-A7FEAA674829}"/>
                  </a:ext>
                </a:extLst>
              </p:cNvPr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5" name="Google Shape;4435;p73">
              <a:extLst>
                <a:ext uri="{FF2B5EF4-FFF2-40B4-BE49-F238E27FC236}">
                  <a16:creationId xmlns:a16="http://schemas.microsoft.com/office/drawing/2014/main" id="{18A38E07-7277-566E-ABBD-3C978BE9AB60}"/>
                </a:ext>
              </a:extLst>
            </p:cNvPr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3">
              <a:extLst>
                <a:ext uri="{FF2B5EF4-FFF2-40B4-BE49-F238E27FC236}">
                  <a16:creationId xmlns:a16="http://schemas.microsoft.com/office/drawing/2014/main" id="{882D8A3C-BACD-C269-011B-F2D7C76CE271}"/>
                </a:ext>
              </a:extLst>
            </p:cNvPr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3">
              <a:extLst>
                <a:ext uri="{FF2B5EF4-FFF2-40B4-BE49-F238E27FC236}">
                  <a16:creationId xmlns:a16="http://schemas.microsoft.com/office/drawing/2014/main" id="{E9185660-336A-83E0-C132-40129E607D9E}"/>
                </a:ext>
              </a:extLst>
            </p:cNvPr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3">
              <a:extLst>
                <a:ext uri="{FF2B5EF4-FFF2-40B4-BE49-F238E27FC236}">
                  <a16:creationId xmlns:a16="http://schemas.microsoft.com/office/drawing/2014/main" id="{29B00508-320F-5549-9741-43B6C08FDAFD}"/>
                </a:ext>
              </a:extLst>
            </p:cNvPr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3">
              <a:extLst>
                <a:ext uri="{FF2B5EF4-FFF2-40B4-BE49-F238E27FC236}">
                  <a16:creationId xmlns:a16="http://schemas.microsoft.com/office/drawing/2014/main" id="{7EBEDCDD-6829-FC59-3ABA-DF01CE885E66}"/>
                </a:ext>
              </a:extLst>
            </p:cNvPr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3">
              <a:extLst>
                <a:ext uri="{FF2B5EF4-FFF2-40B4-BE49-F238E27FC236}">
                  <a16:creationId xmlns:a16="http://schemas.microsoft.com/office/drawing/2014/main" id="{AAA4D450-2C29-95CC-6DCF-4310209F9891}"/>
                </a:ext>
              </a:extLst>
            </p:cNvPr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3">
              <a:extLst>
                <a:ext uri="{FF2B5EF4-FFF2-40B4-BE49-F238E27FC236}">
                  <a16:creationId xmlns:a16="http://schemas.microsoft.com/office/drawing/2014/main" id="{EC9BF92E-CE90-66A4-72CB-058F11B2D0C5}"/>
                </a:ext>
              </a:extLst>
            </p:cNvPr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3">
              <a:extLst>
                <a:ext uri="{FF2B5EF4-FFF2-40B4-BE49-F238E27FC236}">
                  <a16:creationId xmlns:a16="http://schemas.microsoft.com/office/drawing/2014/main" id="{99607C26-891B-7719-6377-A7FDCF338509}"/>
                </a:ext>
              </a:extLst>
            </p:cNvPr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3">
              <a:extLst>
                <a:ext uri="{FF2B5EF4-FFF2-40B4-BE49-F238E27FC236}">
                  <a16:creationId xmlns:a16="http://schemas.microsoft.com/office/drawing/2014/main" id="{777BB047-03EC-0084-D09A-3F7552843A3E}"/>
                </a:ext>
              </a:extLst>
            </p:cNvPr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3">
              <a:extLst>
                <a:ext uri="{FF2B5EF4-FFF2-40B4-BE49-F238E27FC236}">
                  <a16:creationId xmlns:a16="http://schemas.microsoft.com/office/drawing/2014/main" id="{62E2EF46-2719-79CB-7E44-688F379E4261}"/>
                </a:ext>
              </a:extLst>
            </p:cNvPr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73">
            <a:extLst>
              <a:ext uri="{FF2B5EF4-FFF2-40B4-BE49-F238E27FC236}">
                <a16:creationId xmlns:a16="http://schemas.microsoft.com/office/drawing/2014/main" id="{277C9FB6-4D20-9835-A68F-ED54A70363E7}"/>
              </a:ext>
            </a:extLst>
          </p:cNvPr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47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53F64-F375-F19F-3E4E-F53D6A539BF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83919" y="1830589"/>
            <a:ext cx="4976161" cy="7932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01F1D-CB26-0924-D301-89F5EE8276CF}"/>
              </a:ext>
            </a:extLst>
          </p:cNvPr>
          <p:cNvSpPr txBox="1"/>
          <p:nvPr/>
        </p:nvSpPr>
        <p:spPr>
          <a:xfrm>
            <a:off x="2802673" y="2854712"/>
            <a:ext cx="346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By Dinh Tien Luc</a:t>
            </a:r>
          </a:p>
        </p:txBody>
      </p:sp>
    </p:spTree>
    <p:extLst>
      <p:ext uri="{BB962C8B-B14F-4D97-AF65-F5344CB8AC3E}">
        <p14:creationId xmlns:p14="http://schemas.microsoft.com/office/powerpoint/2010/main" val="1660917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62"/>
          <p:cNvSpPr/>
          <p:nvPr/>
        </p:nvSpPr>
        <p:spPr>
          <a:xfrm>
            <a:off x="185853" y="2856801"/>
            <a:ext cx="8757425" cy="45719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62"/>
          <p:cNvSpPr/>
          <p:nvPr/>
        </p:nvSpPr>
        <p:spPr>
          <a:xfrm>
            <a:off x="185853" y="4574174"/>
            <a:ext cx="8757425" cy="45719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62"/>
          <p:cNvSpPr/>
          <p:nvPr/>
        </p:nvSpPr>
        <p:spPr>
          <a:xfrm>
            <a:off x="1510478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62"/>
          <p:cNvSpPr/>
          <p:nvPr/>
        </p:nvSpPr>
        <p:spPr>
          <a:xfrm>
            <a:off x="420981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2"/>
          <p:cNvSpPr/>
          <p:nvPr/>
        </p:nvSpPr>
        <p:spPr>
          <a:xfrm>
            <a:off x="6909102" y="1169268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62"/>
          <p:cNvSpPr/>
          <p:nvPr/>
        </p:nvSpPr>
        <p:spPr>
          <a:xfrm>
            <a:off x="1510489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62"/>
          <p:cNvSpPr/>
          <p:nvPr/>
        </p:nvSpPr>
        <p:spPr>
          <a:xfrm>
            <a:off x="4209776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62"/>
          <p:cNvSpPr/>
          <p:nvPr/>
        </p:nvSpPr>
        <p:spPr>
          <a:xfrm>
            <a:off x="6909112" y="2979012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62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thuyết trình</a:t>
            </a:r>
            <a:endParaRPr dirty="0"/>
          </a:p>
        </p:txBody>
      </p:sp>
      <p:sp>
        <p:nvSpPr>
          <p:cNvPr id="2271" name="Google Shape;2271;p62"/>
          <p:cNvSpPr txBox="1">
            <a:spLocks noGrp="1"/>
          </p:cNvSpPr>
          <p:nvPr>
            <p:ph type="title"/>
          </p:nvPr>
        </p:nvSpPr>
        <p:spPr>
          <a:xfrm>
            <a:off x="720000" y="196840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Đặt vấn đề</a:t>
            </a:r>
            <a:endParaRPr dirty="0"/>
          </a:p>
        </p:txBody>
      </p:sp>
      <p:sp>
        <p:nvSpPr>
          <p:cNvPr id="2273" name="Google Shape;2273;p62"/>
          <p:cNvSpPr txBox="1">
            <a:spLocks noGrp="1"/>
          </p:cNvSpPr>
          <p:nvPr>
            <p:ph type="title" idx="2"/>
          </p:nvPr>
        </p:nvSpPr>
        <p:spPr>
          <a:xfrm>
            <a:off x="3370345" y="1968400"/>
            <a:ext cx="2438838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đích &amp; Yêu cầu</a:t>
            </a:r>
            <a:endParaRPr dirty="0"/>
          </a:p>
        </p:txBody>
      </p:sp>
      <p:sp>
        <p:nvSpPr>
          <p:cNvPr id="2275" name="Google Shape;2275;p62"/>
          <p:cNvSpPr txBox="1">
            <a:spLocks noGrp="1"/>
          </p:cNvSpPr>
          <p:nvPr>
            <p:ph type="title" idx="4"/>
          </p:nvPr>
        </p:nvSpPr>
        <p:spPr>
          <a:xfrm>
            <a:off x="720000" y="3782850"/>
            <a:ext cx="2305500" cy="661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chức năng</a:t>
            </a:r>
            <a:endParaRPr dirty="0"/>
          </a:p>
        </p:txBody>
      </p:sp>
      <p:sp>
        <p:nvSpPr>
          <p:cNvPr id="2276" name="Google Shape;2276;p62"/>
          <p:cNvSpPr txBox="1">
            <a:spLocks noGrp="1"/>
          </p:cNvSpPr>
          <p:nvPr>
            <p:ph type="title" idx="6"/>
          </p:nvPr>
        </p:nvSpPr>
        <p:spPr>
          <a:xfrm>
            <a:off x="3419271" y="3782850"/>
            <a:ext cx="2305500" cy="640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trang web</a:t>
            </a:r>
            <a:endParaRPr dirty="0"/>
          </a:p>
        </p:txBody>
      </p:sp>
      <p:sp>
        <p:nvSpPr>
          <p:cNvPr id="2278" name="Google Shape;2278;p62"/>
          <p:cNvSpPr txBox="1">
            <a:spLocks noGrp="1"/>
          </p:cNvSpPr>
          <p:nvPr>
            <p:ph type="title" idx="8"/>
          </p:nvPr>
        </p:nvSpPr>
        <p:spPr>
          <a:xfrm>
            <a:off x="6154028" y="1954863"/>
            <a:ext cx="2305500" cy="600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công nghệ</a:t>
            </a:r>
            <a:endParaRPr dirty="0"/>
          </a:p>
        </p:txBody>
      </p:sp>
      <p:sp>
        <p:nvSpPr>
          <p:cNvPr id="2280" name="Google Shape;2280;p62"/>
          <p:cNvSpPr txBox="1">
            <a:spLocks noGrp="1"/>
          </p:cNvSpPr>
          <p:nvPr>
            <p:ph type="title" idx="13"/>
          </p:nvPr>
        </p:nvSpPr>
        <p:spPr>
          <a:xfrm>
            <a:off x="6118550" y="3782850"/>
            <a:ext cx="23055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Lời kết</a:t>
            </a:r>
            <a:endParaRPr dirty="0"/>
          </a:p>
        </p:txBody>
      </p:sp>
      <p:sp>
        <p:nvSpPr>
          <p:cNvPr id="2282" name="Google Shape;2282;p62"/>
          <p:cNvSpPr txBox="1">
            <a:spLocks noGrp="1"/>
          </p:cNvSpPr>
          <p:nvPr>
            <p:ph type="title" idx="15"/>
          </p:nvPr>
        </p:nvSpPr>
        <p:spPr>
          <a:xfrm>
            <a:off x="1580700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83" name="Google Shape;2283;p62"/>
          <p:cNvSpPr txBox="1">
            <a:spLocks noGrp="1"/>
          </p:cNvSpPr>
          <p:nvPr>
            <p:ph type="title" idx="16"/>
          </p:nvPr>
        </p:nvSpPr>
        <p:spPr>
          <a:xfrm>
            <a:off x="1580700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84" name="Google Shape;2284;p62"/>
          <p:cNvSpPr txBox="1">
            <a:spLocks noGrp="1"/>
          </p:cNvSpPr>
          <p:nvPr>
            <p:ph type="title" idx="17"/>
          </p:nvPr>
        </p:nvSpPr>
        <p:spPr>
          <a:xfrm>
            <a:off x="4279974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85" name="Google Shape;2285;p62"/>
          <p:cNvSpPr txBox="1">
            <a:spLocks noGrp="1"/>
          </p:cNvSpPr>
          <p:nvPr>
            <p:ph type="title" idx="18"/>
          </p:nvPr>
        </p:nvSpPr>
        <p:spPr>
          <a:xfrm>
            <a:off x="4279974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86" name="Google Shape;2286;p62"/>
          <p:cNvSpPr txBox="1">
            <a:spLocks noGrp="1"/>
          </p:cNvSpPr>
          <p:nvPr>
            <p:ph type="title" idx="19"/>
          </p:nvPr>
        </p:nvSpPr>
        <p:spPr>
          <a:xfrm>
            <a:off x="6979249" y="1307799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87" name="Google Shape;2287;p62"/>
          <p:cNvSpPr txBox="1">
            <a:spLocks noGrp="1"/>
          </p:cNvSpPr>
          <p:nvPr>
            <p:ph type="title" idx="20"/>
          </p:nvPr>
        </p:nvSpPr>
        <p:spPr>
          <a:xfrm>
            <a:off x="6979249" y="3117543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288" name="Google Shape;2288;p62"/>
          <p:cNvGrpSpPr/>
          <p:nvPr/>
        </p:nvGrpSpPr>
        <p:grpSpPr>
          <a:xfrm>
            <a:off x="7967201" y="449596"/>
            <a:ext cx="714936" cy="971200"/>
            <a:chOff x="638276" y="3526008"/>
            <a:chExt cx="714936" cy="971200"/>
          </a:xfrm>
        </p:grpSpPr>
        <p:sp>
          <p:nvSpPr>
            <p:cNvPr id="2289" name="Google Shape;2289;p62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0" name="Google Shape;2290;p62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291" name="Google Shape;2291;p62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2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2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2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2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2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2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2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2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2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2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2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2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2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2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2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2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2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2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2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2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2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2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2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2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2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7" name="Google Shape;2317;p62"/>
          <p:cNvGrpSpPr/>
          <p:nvPr/>
        </p:nvGrpSpPr>
        <p:grpSpPr>
          <a:xfrm flipH="1">
            <a:off x="523225" y="936513"/>
            <a:ext cx="714950" cy="378500"/>
            <a:chOff x="-1074225" y="4512538"/>
            <a:chExt cx="714950" cy="378500"/>
          </a:xfrm>
        </p:grpSpPr>
        <p:sp>
          <p:nvSpPr>
            <p:cNvPr id="2318" name="Google Shape;2318;p6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2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1" grpId="0"/>
      <p:bldP spid="2273" grpId="0"/>
      <p:bldP spid="2275" grpId="0"/>
      <p:bldP spid="2276" grpId="0"/>
      <p:bldP spid="2278" grpId="0"/>
      <p:bldP spid="2280" grpId="0"/>
      <p:bldP spid="2282" grpId="0"/>
      <p:bldP spid="2283" grpId="0"/>
      <p:bldP spid="2284" grpId="0"/>
      <p:bldP spid="2285" grpId="0"/>
      <p:bldP spid="2286" grpId="0"/>
      <p:bldP spid="22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3" name="Google Shape;2793;p66"/>
          <p:cNvGrpSpPr/>
          <p:nvPr/>
        </p:nvGrpSpPr>
        <p:grpSpPr>
          <a:xfrm>
            <a:off x="7191980" y="3720137"/>
            <a:ext cx="882090" cy="785318"/>
            <a:chOff x="7191980" y="3720137"/>
            <a:chExt cx="882090" cy="785318"/>
          </a:xfrm>
        </p:grpSpPr>
        <p:grpSp>
          <p:nvGrpSpPr>
            <p:cNvPr id="2794" name="Google Shape;2794;p66"/>
            <p:cNvGrpSpPr/>
            <p:nvPr/>
          </p:nvGrpSpPr>
          <p:grpSpPr>
            <a:xfrm>
              <a:off x="7278905" y="4103812"/>
              <a:ext cx="795165" cy="401643"/>
              <a:chOff x="760658" y="4632187"/>
              <a:chExt cx="795165" cy="401643"/>
            </a:xfrm>
          </p:grpSpPr>
          <p:sp>
            <p:nvSpPr>
              <p:cNvPr id="2795" name="Google Shape;2795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96" name="Google Shape;2796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797" name="Google Shape;2797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03" name="Google Shape;2803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4" name="Google Shape;2804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05" name="Google Shape;2805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2" name="Google Shape;2812;p66"/>
            <p:cNvGrpSpPr/>
            <p:nvPr/>
          </p:nvGrpSpPr>
          <p:grpSpPr>
            <a:xfrm>
              <a:off x="7191980" y="3720137"/>
              <a:ext cx="795165" cy="401643"/>
              <a:chOff x="760658" y="4632187"/>
              <a:chExt cx="795165" cy="401643"/>
            </a:xfrm>
          </p:grpSpPr>
          <p:sp>
            <p:nvSpPr>
              <p:cNvPr id="2813" name="Google Shape;2813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4" name="Google Shape;2814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15" name="Google Shape;2815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1" name="Google Shape;2821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2" name="Google Shape;2822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23" name="Google Shape;2823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830" name="Google Shape;2830;p66"/>
          <p:cNvSpPr txBox="1">
            <a:spLocks noGrp="1"/>
          </p:cNvSpPr>
          <p:nvPr>
            <p:ph type="title"/>
          </p:nvPr>
        </p:nvSpPr>
        <p:spPr>
          <a:xfrm>
            <a:off x="2038200" y="3191825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Đặt vấn đề</a:t>
            </a:r>
            <a:endParaRPr dirty="0"/>
          </a:p>
        </p:txBody>
      </p:sp>
      <p:sp>
        <p:nvSpPr>
          <p:cNvPr id="2832" name="Google Shape;2832;p66"/>
          <p:cNvSpPr/>
          <p:nvPr/>
        </p:nvSpPr>
        <p:spPr>
          <a:xfrm>
            <a:off x="3815735" y="15742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66"/>
          <p:cNvSpPr txBox="1">
            <a:spLocks noGrp="1"/>
          </p:cNvSpPr>
          <p:nvPr>
            <p:ph type="title" idx="2"/>
          </p:nvPr>
        </p:nvSpPr>
        <p:spPr>
          <a:xfrm>
            <a:off x="3950850" y="1909866"/>
            <a:ext cx="12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34" name="Google Shape;2834;p66"/>
          <p:cNvGrpSpPr/>
          <p:nvPr/>
        </p:nvGrpSpPr>
        <p:grpSpPr>
          <a:xfrm>
            <a:off x="1069930" y="3736012"/>
            <a:ext cx="882090" cy="785318"/>
            <a:chOff x="1069930" y="3736012"/>
            <a:chExt cx="882090" cy="785318"/>
          </a:xfrm>
        </p:grpSpPr>
        <p:grpSp>
          <p:nvGrpSpPr>
            <p:cNvPr id="2835" name="Google Shape;2835;p66"/>
            <p:cNvGrpSpPr/>
            <p:nvPr/>
          </p:nvGrpSpPr>
          <p:grpSpPr>
            <a:xfrm flipH="1">
              <a:off x="1069930" y="4119687"/>
              <a:ext cx="795165" cy="401643"/>
              <a:chOff x="760658" y="4632187"/>
              <a:chExt cx="795165" cy="401643"/>
            </a:xfrm>
          </p:grpSpPr>
          <p:sp>
            <p:nvSpPr>
              <p:cNvPr id="2836" name="Google Shape;2836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7" name="Google Shape;2837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38" name="Google Shape;2838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4" name="Google Shape;2844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5" name="Google Shape;2845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848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3" name="Google Shape;2853;p66"/>
            <p:cNvGrpSpPr/>
            <p:nvPr/>
          </p:nvGrpSpPr>
          <p:grpSpPr>
            <a:xfrm flipH="1">
              <a:off x="1156855" y="3736012"/>
              <a:ext cx="795165" cy="401643"/>
              <a:chOff x="760658" y="4632187"/>
              <a:chExt cx="795165" cy="401643"/>
            </a:xfrm>
          </p:grpSpPr>
          <p:sp>
            <p:nvSpPr>
              <p:cNvPr id="2854" name="Google Shape;2854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5" name="Google Shape;2855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2" name="Google Shape;2862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63" name="Google Shape;2863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71" name="Google Shape;2871;p66"/>
          <p:cNvGrpSpPr/>
          <p:nvPr/>
        </p:nvGrpSpPr>
        <p:grpSpPr>
          <a:xfrm>
            <a:off x="713225" y="1317949"/>
            <a:ext cx="648376" cy="880878"/>
            <a:chOff x="638276" y="3526008"/>
            <a:chExt cx="714936" cy="971200"/>
          </a:xfrm>
        </p:grpSpPr>
        <p:sp>
          <p:nvSpPr>
            <p:cNvPr id="2872" name="Google Shape;2872;p6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3" name="Google Shape;2873;p6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874" name="Google Shape;2874;p6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0" name="Google Shape;2900;p66"/>
          <p:cNvGrpSpPr/>
          <p:nvPr/>
        </p:nvGrpSpPr>
        <p:grpSpPr>
          <a:xfrm>
            <a:off x="7782400" y="1317949"/>
            <a:ext cx="648376" cy="880878"/>
            <a:chOff x="638276" y="3526008"/>
            <a:chExt cx="714936" cy="971200"/>
          </a:xfrm>
        </p:grpSpPr>
        <p:sp>
          <p:nvSpPr>
            <p:cNvPr id="2901" name="Google Shape;2901;p6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2" name="Google Shape;2902;p6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903" name="Google Shape;2903;p6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6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9" name="Google Shape;2929;p66"/>
          <p:cNvGrpSpPr/>
          <p:nvPr/>
        </p:nvGrpSpPr>
        <p:grpSpPr>
          <a:xfrm rot="1321491" flipH="1">
            <a:off x="6590639" y="1775883"/>
            <a:ext cx="714934" cy="378491"/>
            <a:chOff x="-1074225" y="4512538"/>
            <a:chExt cx="714950" cy="378500"/>
          </a:xfrm>
        </p:grpSpPr>
        <p:sp>
          <p:nvSpPr>
            <p:cNvPr id="2930" name="Google Shape;2930;p6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66"/>
          <p:cNvGrpSpPr/>
          <p:nvPr/>
        </p:nvGrpSpPr>
        <p:grpSpPr>
          <a:xfrm>
            <a:off x="1811225" y="2751675"/>
            <a:ext cx="714950" cy="378500"/>
            <a:chOff x="-1074225" y="4512538"/>
            <a:chExt cx="714950" cy="378500"/>
          </a:xfrm>
        </p:grpSpPr>
        <p:sp>
          <p:nvSpPr>
            <p:cNvPr id="2942" name="Google Shape;2942;p6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6"/>
          <p:cNvGrpSpPr/>
          <p:nvPr/>
        </p:nvGrpSpPr>
        <p:grpSpPr>
          <a:xfrm>
            <a:off x="704716" y="859708"/>
            <a:ext cx="3268775" cy="380199"/>
            <a:chOff x="713263" y="859708"/>
            <a:chExt cx="3268775" cy="380199"/>
          </a:xfrm>
        </p:grpSpPr>
        <p:sp>
          <p:nvSpPr>
            <p:cNvPr id="2955" name="Google Shape;2955;p66"/>
            <p:cNvSpPr/>
            <p:nvPr/>
          </p:nvSpPr>
          <p:spPr>
            <a:xfrm>
              <a:off x="3796469" y="876794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3911763" y="876794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2525271" y="878428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2607729" y="876794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2737137" y="876794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3140664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3262197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1833510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1955044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2146556" y="876794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5" name="Google Shape;2965;p66"/>
            <p:cNvGrpSpPr/>
            <p:nvPr/>
          </p:nvGrpSpPr>
          <p:grpSpPr>
            <a:xfrm>
              <a:off x="713263" y="859708"/>
              <a:ext cx="3268775" cy="380199"/>
              <a:chOff x="975489" y="863689"/>
              <a:chExt cx="3268775" cy="380199"/>
            </a:xfrm>
          </p:grpSpPr>
          <p:sp>
            <p:nvSpPr>
              <p:cNvPr id="2966" name="Google Shape;2966;p6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6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6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6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6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6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6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6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6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6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6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6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6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6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6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6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6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6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6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6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2" name="Google Shape;3072;p66"/>
          <p:cNvGrpSpPr/>
          <p:nvPr/>
        </p:nvGrpSpPr>
        <p:grpSpPr>
          <a:xfrm>
            <a:off x="5153416" y="859708"/>
            <a:ext cx="3268775" cy="380199"/>
            <a:chOff x="5161963" y="859708"/>
            <a:chExt cx="3268775" cy="380199"/>
          </a:xfrm>
        </p:grpSpPr>
        <p:sp>
          <p:nvSpPr>
            <p:cNvPr id="3073" name="Google Shape;3073;p66"/>
            <p:cNvSpPr/>
            <p:nvPr/>
          </p:nvSpPr>
          <p:spPr>
            <a:xfrm flipH="1">
              <a:off x="5288102" y="876794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6"/>
            <p:cNvSpPr/>
            <p:nvPr/>
          </p:nvSpPr>
          <p:spPr>
            <a:xfrm flipH="1">
              <a:off x="5169688" y="876794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6"/>
            <p:cNvSpPr/>
            <p:nvPr/>
          </p:nvSpPr>
          <p:spPr>
            <a:xfrm flipH="1">
              <a:off x="6581289" y="878428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6"/>
            <p:cNvSpPr/>
            <p:nvPr/>
          </p:nvSpPr>
          <p:spPr>
            <a:xfrm flipH="1">
              <a:off x="6470602" y="876794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6"/>
            <p:cNvSpPr/>
            <p:nvPr/>
          </p:nvSpPr>
          <p:spPr>
            <a:xfrm flipH="1">
              <a:off x="6338222" y="876794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6"/>
            <p:cNvSpPr/>
            <p:nvPr/>
          </p:nvSpPr>
          <p:spPr>
            <a:xfrm flipH="1">
              <a:off x="5948661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6"/>
            <p:cNvSpPr/>
            <p:nvPr/>
          </p:nvSpPr>
          <p:spPr>
            <a:xfrm flipH="1">
              <a:off x="5785082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6"/>
            <p:cNvSpPr/>
            <p:nvPr/>
          </p:nvSpPr>
          <p:spPr>
            <a:xfrm flipH="1">
              <a:off x="7255815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 flipH="1">
              <a:off x="7092236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 flipH="1">
              <a:off x="6894484" y="876794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3" name="Google Shape;3083;p66"/>
            <p:cNvGrpSpPr/>
            <p:nvPr/>
          </p:nvGrpSpPr>
          <p:grpSpPr>
            <a:xfrm flipH="1">
              <a:off x="5161963" y="859708"/>
              <a:ext cx="3268775" cy="380199"/>
              <a:chOff x="975489" y="863689"/>
              <a:chExt cx="3268775" cy="380199"/>
            </a:xfrm>
          </p:grpSpPr>
          <p:sp>
            <p:nvSpPr>
              <p:cNvPr id="3084" name="Google Shape;3084;p6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6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6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6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6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6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6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6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6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6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6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6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6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6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6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6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6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6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6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6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6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6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6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6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6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6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6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6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6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6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6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6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6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6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6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6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6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6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6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6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6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6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6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6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6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6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6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6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6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6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6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6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6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6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6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6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6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6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6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6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6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6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6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6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6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6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6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6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6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6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6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6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6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6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6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6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6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6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6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6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6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6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6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6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6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6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6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6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6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6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6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6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6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6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6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6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6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6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6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6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6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6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6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6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6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6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0" name="Google Shape;3190;p66"/>
          <p:cNvSpPr/>
          <p:nvPr/>
        </p:nvSpPr>
        <p:spPr>
          <a:xfrm>
            <a:off x="4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0" grpId="0"/>
      <p:bldP spid="28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68"/>
          <p:cNvSpPr txBox="1">
            <a:spLocks noGrp="1"/>
          </p:cNvSpPr>
          <p:nvPr>
            <p:ph type="title"/>
          </p:nvPr>
        </p:nvSpPr>
        <p:spPr>
          <a:xfrm>
            <a:off x="720000" y="4548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3295" name="Google Shape;3295;p68"/>
          <p:cNvSpPr txBox="1">
            <a:spLocks noGrp="1"/>
          </p:cNvSpPr>
          <p:nvPr>
            <p:ph type="subTitle" idx="1"/>
          </p:nvPr>
        </p:nvSpPr>
        <p:spPr>
          <a:xfrm>
            <a:off x="760548" y="1390020"/>
            <a:ext cx="5675700" cy="2922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Việc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phát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triển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trang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web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bán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sách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là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dự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án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cần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thiết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trong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bối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cảnh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thị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trường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thương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mại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điện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tử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đang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bùng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nổ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. Trang web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này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không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chỉ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nhằm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cung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cấp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nền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tảng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thuận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lợi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cho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người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tiêu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dùng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mà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còn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phải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đáp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ứng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được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yêu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cầu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về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giao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diện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thân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thiện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và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dễ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sử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dụng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.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tính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năng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quan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trọng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như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chức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năng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tìm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kiếm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phân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loại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sách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theo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thể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loại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và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tác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giả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,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cũng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như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khả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năng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hiển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thị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đánh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giá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từ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người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dùng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sẽ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tạo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ra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trải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nghiệm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tốt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hơn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cho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khách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hàng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.</a:t>
            </a:r>
          </a:p>
        </p:txBody>
      </p:sp>
      <p:grpSp>
        <p:nvGrpSpPr>
          <p:cNvPr id="3296" name="Google Shape;3296;p68"/>
          <p:cNvGrpSpPr/>
          <p:nvPr/>
        </p:nvGrpSpPr>
        <p:grpSpPr>
          <a:xfrm flipH="1">
            <a:off x="7234891" y="3028105"/>
            <a:ext cx="941524" cy="1575885"/>
            <a:chOff x="8885363" y="6161640"/>
            <a:chExt cx="941524" cy="1575885"/>
          </a:xfrm>
        </p:grpSpPr>
        <p:grpSp>
          <p:nvGrpSpPr>
            <p:cNvPr id="3297" name="Google Shape;3297;p68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3298" name="Google Shape;3298;p68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68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68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68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68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68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68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68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68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68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68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68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68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68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68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68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68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68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68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68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68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9" name="Google Shape;3319;p68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3320" name="Google Shape;3320;p68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68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68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68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68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68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68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68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68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68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68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68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68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68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68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68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68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68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68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68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68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68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68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68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68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68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68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68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68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9" name="Google Shape;3349;p68"/>
          <p:cNvGrpSpPr/>
          <p:nvPr/>
        </p:nvGrpSpPr>
        <p:grpSpPr>
          <a:xfrm rot="1321491" flipH="1">
            <a:off x="6016579" y="1401154"/>
            <a:ext cx="714934" cy="378491"/>
            <a:chOff x="-1074225" y="4512538"/>
            <a:chExt cx="714950" cy="378500"/>
          </a:xfrm>
        </p:grpSpPr>
        <p:sp>
          <p:nvSpPr>
            <p:cNvPr id="3350" name="Google Shape;3350;p6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1" name="Google Shape;3361;p68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2" name="Google Shape;3362;p68"/>
          <p:cNvGrpSpPr/>
          <p:nvPr/>
        </p:nvGrpSpPr>
        <p:grpSpPr>
          <a:xfrm>
            <a:off x="7782400" y="1078331"/>
            <a:ext cx="648376" cy="880878"/>
            <a:chOff x="638276" y="3526008"/>
            <a:chExt cx="714936" cy="971200"/>
          </a:xfrm>
        </p:grpSpPr>
        <p:sp>
          <p:nvSpPr>
            <p:cNvPr id="3363" name="Google Shape;3363;p68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4" name="Google Shape;3364;p68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365" name="Google Shape;3365;p6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6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6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6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6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6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6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6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6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6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6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6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6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6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6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6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1" name="Google Shape;3391;p68"/>
          <p:cNvGrpSpPr/>
          <p:nvPr/>
        </p:nvGrpSpPr>
        <p:grpSpPr>
          <a:xfrm flipH="1">
            <a:off x="1204332" y="4228494"/>
            <a:ext cx="1115122" cy="378500"/>
            <a:chOff x="-1074225" y="4512538"/>
            <a:chExt cx="714950" cy="378500"/>
          </a:xfrm>
        </p:grpSpPr>
        <p:sp>
          <p:nvSpPr>
            <p:cNvPr id="3392" name="Google Shape;3392;p6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8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93">
          <a:extLst>
            <a:ext uri="{FF2B5EF4-FFF2-40B4-BE49-F238E27FC236}">
              <a16:creationId xmlns:a16="http://schemas.microsoft.com/office/drawing/2014/main" id="{4D6EC000-E5C6-2945-312E-5FA73718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68">
            <a:extLst>
              <a:ext uri="{FF2B5EF4-FFF2-40B4-BE49-F238E27FC236}">
                <a16:creationId xmlns:a16="http://schemas.microsoft.com/office/drawing/2014/main" id="{FDB80584-9374-0B0E-EBCD-354EF9B27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48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3295" name="Google Shape;3295;p68">
            <a:extLst>
              <a:ext uri="{FF2B5EF4-FFF2-40B4-BE49-F238E27FC236}">
                <a16:creationId xmlns:a16="http://schemas.microsoft.com/office/drawing/2014/main" id="{DC70D188-2061-C176-21F8-35DAC558D3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07775"/>
            <a:ext cx="56757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Bên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cạnh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hệ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thống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giỏ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hàng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thanh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toán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an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toàn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những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yếu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tố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cốt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lõi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khuyến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khích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hàng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hoàn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tất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Đặc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biệt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việc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tối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ưu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hóa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web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cho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thiết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di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ngày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càng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trở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nên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quan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trọng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nhiều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tiêu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smartphone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mua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sắm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Đồng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thời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chiến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lược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tiếp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thị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quả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bao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gồm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SEO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marketing qua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mạng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xã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hội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sẽ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giúp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tăng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cường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khả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năng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tiếp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cận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nhận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diện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thương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Cuối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cùng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dịch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vụ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hàng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chất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lượng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bao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gồm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hỗ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trợ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chính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đổi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trả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minh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sẽ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góp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phần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tạo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ra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sự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tin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tưởng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lòng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trung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thành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từ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phía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khách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hàng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từ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giúp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trang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web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bán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sách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triển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bền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</a:rPr>
              <a:t>vững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+mn-lt"/>
              <a:ea typeface="Calibri" panose="020F0502020204030204" pitchFamily="34" charset="0"/>
            </a:endParaRPr>
          </a:p>
        </p:txBody>
      </p:sp>
      <p:grpSp>
        <p:nvGrpSpPr>
          <p:cNvPr id="3296" name="Google Shape;3296;p68">
            <a:extLst>
              <a:ext uri="{FF2B5EF4-FFF2-40B4-BE49-F238E27FC236}">
                <a16:creationId xmlns:a16="http://schemas.microsoft.com/office/drawing/2014/main" id="{68E6DE84-2C7F-FF77-DD6A-2A932298047E}"/>
              </a:ext>
            </a:extLst>
          </p:cNvPr>
          <p:cNvGrpSpPr/>
          <p:nvPr/>
        </p:nvGrpSpPr>
        <p:grpSpPr>
          <a:xfrm flipH="1">
            <a:off x="7212377" y="3236397"/>
            <a:ext cx="941524" cy="1575885"/>
            <a:chOff x="8885363" y="6161640"/>
            <a:chExt cx="941524" cy="1575885"/>
          </a:xfrm>
        </p:grpSpPr>
        <p:grpSp>
          <p:nvGrpSpPr>
            <p:cNvPr id="3297" name="Google Shape;3297;p68">
              <a:extLst>
                <a:ext uri="{FF2B5EF4-FFF2-40B4-BE49-F238E27FC236}">
                  <a16:creationId xmlns:a16="http://schemas.microsoft.com/office/drawing/2014/main" id="{DC89EBCC-658E-DDAD-9B84-8DE3BAE10E08}"/>
                </a:ext>
              </a:extLst>
            </p:cNvPr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3298" name="Google Shape;3298;p68">
                <a:extLst>
                  <a:ext uri="{FF2B5EF4-FFF2-40B4-BE49-F238E27FC236}">
                    <a16:creationId xmlns:a16="http://schemas.microsoft.com/office/drawing/2014/main" id="{2BEA5A12-9282-684D-B90A-6FE6CB812513}"/>
                  </a:ext>
                </a:extLst>
              </p:cNvPr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68">
                <a:extLst>
                  <a:ext uri="{FF2B5EF4-FFF2-40B4-BE49-F238E27FC236}">
                    <a16:creationId xmlns:a16="http://schemas.microsoft.com/office/drawing/2014/main" id="{9D7A0727-A586-8E43-3435-F85F9092F821}"/>
                  </a:ext>
                </a:extLst>
              </p:cNvPr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68">
                <a:extLst>
                  <a:ext uri="{FF2B5EF4-FFF2-40B4-BE49-F238E27FC236}">
                    <a16:creationId xmlns:a16="http://schemas.microsoft.com/office/drawing/2014/main" id="{5C881155-9E25-F653-63FA-D98007E138D5}"/>
                  </a:ext>
                </a:extLst>
              </p:cNvPr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68">
                <a:extLst>
                  <a:ext uri="{FF2B5EF4-FFF2-40B4-BE49-F238E27FC236}">
                    <a16:creationId xmlns:a16="http://schemas.microsoft.com/office/drawing/2014/main" id="{B26758D3-A5CB-5264-397A-D11DEE36942B}"/>
                  </a:ext>
                </a:extLst>
              </p:cNvPr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68">
                <a:extLst>
                  <a:ext uri="{FF2B5EF4-FFF2-40B4-BE49-F238E27FC236}">
                    <a16:creationId xmlns:a16="http://schemas.microsoft.com/office/drawing/2014/main" id="{953D4125-DCE1-0C73-6BA9-35F31C966203}"/>
                  </a:ext>
                </a:extLst>
              </p:cNvPr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68">
                <a:extLst>
                  <a:ext uri="{FF2B5EF4-FFF2-40B4-BE49-F238E27FC236}">
                    <a16:creationId xmlns:a16="http://schemas.microsoft.com/office/drawing/2014/main" id="{AC0747F0-597A-4678-D381-D88280FFAF14}"/>
                  </a:ext>
                </a:extLst>
              </p:cNvPr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68">
                <a:extLst>
                  <a:ext uri="{FF2B5EF4-FFF2-40B4-BE49-F238E27FC236}">
                    <a16:creationId xmlns:a16="http://schemas.microsoft.com/office/drawing/2014/main" id="{3F34077C-47F3-04D1-3FEF-F9D8E081F1AB}"/>
                  </a:ext>
                </a:extLst>
              </p:cNvPr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68">
                <a:extLst>
                  <a:ext uri="{FF2B5EF4-FFF2-40B4-BE49-F238E27FC236}">
                    <a16:creationId xmlns:a16="http://schemas.microsoft.com/office/drawing/2014/main" id="{24A9D4D3-8563-82D1-539E-21C9E378E5A3}"/>
                  </a:ext>
                </a:extLst>
              </p:cNvPr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68">
                <a:extLst>
                  <a:ext uri="{FF2B5EF4-FFF2-40B4-BE49-F238E27FC236}">
                    <a16:creationId xmlns:a16="http://schemas.microsoft.com/office/drawing/2014/main" id="{A7E43809-12B2-6B6B-3B42-E57337D33885}"/>
                  </a:ext>
                </a:extLst>
              </p:cNvPr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68">
                <a:extLst>
                  <a:ext uri="{FF2B5EF4-FFF2-40B4-BE49-F238E27FC236}">
                    <a16:creationId xmlns:a16="http://schemas.microsoft.com/office/drawing/2014/main" id="{25EE574E-F0F2-81AC-0E1D-58D777344D18}"/>
                  </a:ext>
                </a:extLst>
              </p:cNvPr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68">
                <a:extLst>
                  <a:ext uri="{FF2B5EF4-FFF2-40B4-BE49-F238E27FC236}">
                    <a16:creationId xmlns:a16="http://schemas.microsoft.com/office/drawing/2014/main" id="{1656ACD8-80AE-4243-4FF0-DF7B2F92E4B4}"/>
                  </a:ext>
                </a:extLst>
              </p:cNvPr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68">
                <a:extLst>
                  <a:ext uri="{FF2B5EF4-FFF2-40B4-BE49-F238E27FC236}">
                    <a16:creationId xmlns:a16="http://schemas.microsoft.com/office/drawing/2014/main" id="{69F1DD62-DD8D-AB9C-4CFD-B2FF320CA776}"/>
                  </a:ext>
                </a:extLst>
              </p:cNvPr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68">
                <a:extLst>
                  <a:ext uri="{FF2B5EF4-FFF2-40B4-BE49-F238E27FC236}">
                    <a16:creationId xmlns:a16="http://schemas.microsoft.com/office/drawing/2014/main" id="{8471E821-455B-B4EC-4F8C-F41A49180472}"/>
                  </a:ext>
                </a:extLst>
              </p:cNvPr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68">
                <a:extLst>
                  <a:ext uri="{FF2B5EF4-FFF2-40B4-BE49-F238E27FC236}">
                    <a16:creationId xmlns:a16="http://schemas.microsoft.com/office/drawing/2014/main" id="{EAAD1E22-95FF-C8FD-1611-C8F30E720042}"/>
                  </a:ext>
                </a:extLst>
              </p:cNvPr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68">
                <a:extLst>
                  <a:ext uri="{FF2B5EF4-FFF2-40B4-BE49-F238E27FC236}">
                    <a16:creationId xmlns:a16="http://schemas.microsoft.com/office/drawing/2014/main" id="{52CF5AB7-0842-19D4-ED7D-913C58AAC04A}"/>
                  </a:ext>
                </a:extLst>
              </p:cNvPr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68">
                <a:extLst>
                  <a:ext uri="{FF2B5EF4-FFF2-40B4-BE49-F238E27FC236}">
                    <a16:creationId xmlns:a16="http://schemas.microsoft.com/office/drawing/2014/main" id="{A65D1CA1-AF73-0DEC-5004-108871704AB8}"/>
                  </a:ext>
                </a:extLst>
              </p:cNvPr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68">
                <a:extLst>
                  <a:ext uri="{FF2B5EF4-FFF2-40B4-BE49-F238E27FC236}">
                    <a16:creationId xmlns:a16="http://schemas.microsoft.com/office/drawing/2014/main" id="{20475893-B7F8-BC46-EB5F-266BCF303369}"/>
                  </a:ext>
                </a:extLst>
              </p:cNvPr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68">
                <a:extLst>
                  <a:ext uri="{FF2B5EF4-FFF2-40B4-BE49-F238E27FC236}">
                    <a16:creationId xmlns:a16="http://schemas.microsoft.com/office/drawing/2014/main" id="{AF3D12AF-0991-1B9B-9C1F-A03FBAB38D86}"/>
                  </a:ext>
                </a:extLst>
              </p:cNvPr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68">
                <a:extLst>
                  <a:ext uri="{FF2B5EF4-FFF2-40B4-BE49-F238E27FC236}">
                    <a16:creationId xmlns:a16="http://schemas.microsoft.com/office/drawing/2014/main" id="{0FAD135F-297C-AC99-4090-C1DE74D1A3BB}"/>
                  </a:ext>
                </a:extLst>
              </p:cNvPr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68">
                <a:extLst>
                  <a:ext uri="{FF2B5EF4-FFF2-40B4-BE49-F238E27FC236}">
                    <a16:creationId xmlns:a16="http://schemas.microsoft.com/office/drawing/2014/main" id="{3BBDA2EE-477C-E1D3-EE6E-33864D7FB981}"/>
                  </a:ext>
                </a:extLst>
              </p:cNvPr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68">
                <a:extLst>
                  <a:ext uri="{FF2B5EF4-FFF2-40B4-BE49-F238E27FC236}">
                    <a16:creationId xmlns:a16="http://schemas.microsoft.com/office/drawing/2014/main" id="{84626F96-9D3A-0F12-2AAE-2B932030B433}"/>
                  </a:ext>
                </a:extLst>
              </p:cNvPr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9" name="Google Shape;3319;p68">
              <a:extLst>
                <a:ext uri="{FF2B5EF4-FFF2-40B4-BE49-F238E27FC236}">
                  <a16:creationId xmlns:a16="http://schemas.microsoft.com/office/drawing/2014/main" id="{6BFE3DD6-CA96-80A2-3546-4CB5C13DEEC4}"/>
                </a:ext>
              </a:extLst>
            </p:cNvPr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3320" name="Google Shape;3320;p68">
                <a:extLst>
                  <a:ext uri="{FF2B5EF4-FFF2-40B4-BE49-F238E27FC236}">
                    <a16:creationId xmlns:a16="http://schemas.microsoft.com/office/drawing/2014/main" id="{620EECB6-3E42-E5E1-364D-78FE482D3FF1}"/>
                  </a:ext>
                </a:extLst>
              </p:cNvPr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68">
                <a:extLst>
                  <a:ext uri="{FF2B5EF4-FFF2-40B4-BE49-F238E27FC236}">
                    <a16:creationId xmlns:a16="http://schemas.microsoft.com/office/drawing/2014/main" id="{286198CB-61AC-24DF-7275-6EB39C792D76}"/>
                  </a:ext>
                </a:extLst>
              </p:cNvPr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68">
                <a:extLst>
                  <a:ext uri="{FF2B5EF4-FFF2-40B4-BE49-F238E27FC236}">
                    <a16:creationId xmlns:a16="http://schemas.microsoft.com/office/drawing/2014/main" id="{90621EB1-AE2A-7B02-ABCA-9609AF9FD994}"/>
                  </a:ext>
                </a:extLst>
              </p:cNvPr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68">
                <a:extLst>
                  <a:ext uri="{FF2B5EF4-FFF2-40B4-BE49-F238E27FC236}">
                    <a16:creationId xmlns:a16="http://schemas.microsoft.com/office/drawing/2014/main" id="{F2E07C38-D58E-2532-A2BF-94744C99A817}"/>
                  </a:ext>
                </a:extLst>
              </p:cNvPr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68">
                <a:extLst>
                  <a:ext uri="{FF2B5EF4-FFF2-40B4-BE49-F238E27FC236}">
                    <a16:creationId xmlns:a16="http://schemas.microsoft.com/office/drawing/2014/main" id="{6E36C2BD-C689-DFBC-F027-B68F0B8493BB}"/>
                  </a:ext>
                </a:extLst>
              </p:cNvPr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68">
                <a:extLst>
                  <a:ext uri="{FF2B5EF4-FFF2-40B4-BE49-F238E27FC236}">
                    <a16:creationId xmlns:a16="http://schemas.microsoft.com/office/drawing/2014/main" id="{63A753F8-36E5-C816-DC22-26457F14A8AE}"/>
                  </a:ext>
                </a:extLst>
              </p:cNvPr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68">
                <a:extLst>
                  <a:ext uri="{FF2B5EF4-FFF2-40B4-BE49-F238E27FC236}">
                    <a16:creationId xmlns:a16="http://schemas.microsoft.com/office/drawing/2014/main" id="{97A79834-AE51-0D99-F936-C97FC127650A}"/>
                  </a:ext>
                </a:extLst>
              </p:cNvPr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68">
                <a:extLst>
                  <a:ext uri="{FF2B5EF4-FFF2-40B4-BE49-F238E27FC236}">
                    <a16:creationId xmlns:a16="http://schemas.microsoft.com/office/drawing/2014/main" id="{6ADF376F-F87E-58CF-7F8C-B7553035B894}"/>
                  </a:ext>
                </a:extLst>
              </p:cNvPr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68">
                <a:extLst>
                  <a:ext uri="{FF2B5EF4-FFF2-40B4-BE49-F238E27FC236}">
                    <a16:creationId xmlns:a16="http://schemas.microsoft.com/office/drawing/2014/main" id="{EE22C073-0D29-CD3F-5E2C-B8F88FCA28F3}"/>
                  </a:ext>
                </a:extLst>
              </p:cNvPr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68">
                <a:extLst>
                  <a:ext uri="{FF2B5EF4-FFF2-40B4-BE49-F238E27FC236}">
                    <a16:creationId xmlns:a16="http://schemas.microsoft.com/office/drawing/2014/main" id="{CCB9C70B-2650-DD24-F48C-61D71C5D2A9D}"/>
                  </a:ext>
                </a:extLst>
              </p:cNvPr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68">
                <a:extLst>
                  <a:ext uri="{FF2B5EF4-FFF2-40B4-BE49-F238E27FC236}">
                    <a16:creationId xmlns:a16="http://schemas.microsoft.com/office/drawing/2014/main" id="{4063A85D-92AB-EEE5-AEE0-0D7B65BF8FF1}"/>
                  </a:ext>
                </a:extLst>
              </p:cNvPr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68">
                <a:extLst>
                  <a:ext uri="{FF2B5EF4-FFF2-40B4-BE49-F238E27FC236}">
                    <a16:creationId xmlns:a16="http://schemas.microsoft.com/office/drawing/2014/main" id="{BFD5EBA1-2195-ABFB-D419-8CABE0125CFC}"/>
                  </a:ext>
                </a:extLst>
              </p:cNvPr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68">
                <a:extLst>
                  <a:ext uri="{FF2B5EF4-FFF2-40B4-BE49-F238E27FC236}">
                    <a16:creationId xmlns:a16="http://schemas.microsoft.com/office/drawing/2014/main" id="{0131BEF4-029F-2ECE-CC3E-270FADFB6FD7}"/>
                  </a:ext>
                </a:extLst>
              </p:cNvPr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68">
                <a:extLst>
                  <a:ext uri="{FF2B5EF4-FFF2-40B4-BE49-F238E27FC236}">
                    <a16:creationId xmlns:a16="http://schemas.microsoft.com/office/drawing/2014/main" id="{CAFF4D70-C87A-D3AC-5203-40A7D13DF56A}"/>
                  </a:ext>
                </a:extLst>
              </p:cNvPr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68">
                <a:extLst>
                  <a:ext uri="{FF2B5EF4-FFF2-40B4-BE49-F238E27FC236}">
                    <a16:creationId xmlns:a16="http://schemas.microsoft.com/office/drawing/2014/main" id="{5C98AF20-E287-4D15-06E9-3240F8BE3866}"/>
                  </a:ext>
                </a:extLst>
              </p:cNvPr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68">
                <a:extLst>
                  <a:ext uri="{FF2B5EF4-FFF2-40B4-BE49-F238E27FC236}">
                    <a16:creationId xmlns:a16="http://schemas.microsoft.com/office/drawing/2014/main" id="{766925A2-E77C-8154-02E0-09361146FC4D}"/>
                  </a:ext>
                </a:extLst>
              </p:cNvPr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68">
                <a:extLst>
                  <a:ext uri="{FF2B5EF4-FFF2-40B4-BE49-F238E27FC236}">
                    <a16:creationId xmlns:a16="http://schemas.microsoft.com/office/drawing/2014/main" id="{D8CC8B7E-3E77-FD10-07AD-A4C3767827B7}"/>
                  </a:ext>
                </a:extLst>
              </p:cNvPr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68">
                <a:extLst>
                  <a:ext uri="{FF2B5EF4-FFF2-40B4-BE49-F238E27FC236}">
                    <a16:creationId xmlns:a16="http://schemas.microsoft.com/office/drawing/2014/main" id="{479F5B12-EA27-9129-CE50-4C85EC51500F}"/>
                  </a:ext>
                </a:extLst>
              </p:cNvPr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68">
                <a:extLst>
                  <a:ext uri="{FF2B5EF4-FFF2-40B4-BE49-F238E27FC236}">
                    <a16:creationId xmlns:a16="http://schemas.microsoft.com/office/drawing/2014/main" id="{65230174-1344-C71F-DC30-DC4B7A42D683}"/>
                  </a:ext>
                </a:extLst>
              </p:cNvPr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68">
                <a:extLst>
                  <a:ext uri="{FF2B5EF4-FFF2-40B4-BE49-F238E27FC236}">
                    <a16:creationId xmlns:a16="http://schemas.microsoft.com/office/drawing/2014/main" id="{CD32C824-673D-9A4F-102D-178C1984E4C5}"/>
                  </a:ext>
                </a:extLst>
              </p:cNvPr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68">
                <a:extLst>
                  <a:ext uri="{FF2B5EF4-FFF2-40B4-BE49-F238E27FC236}">
                    <a16:creationId xmlns:a16="http://schemas.microsoft.com/office/drawing/2014/main" id="{61376C6F-615B-9C60-7707-020629D54A81}"/>
                  </a:ext>
                </a:extLst>
              </p:cNvPr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68">
                <a:extLst>
                  <a:ext uri="{FF2B5EF4-FFF2-40B4-BE49-F238E27FC236}">
                    <a16:creationId xmlns:a16="http://schemas.microsoft.com/office/drawing/2014/main" id="{94011CAA-30FD-F0D5-C37D-90C7B3438BB2}"/>
                  </a:ext>
                </a:extLst>
              </p:cNvPr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68">
                <a:extLst>
                  <a:ext uri="{FF2B5EF4-FFF2-40B4-BE49-F238E27FC236}">
                    <a16:creationId xmlns:a16="http://schemas.microsoft.com/office/drawing/2014/main" id="{02B2B2D3-168F-360F-E52E-53B73F0DBEA0}"/>
                  </a:ext>
                </a:extLst>
              </p:cNvPr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68">
                <a:extLst>
                  <a:ext uri="{FF2B5EF4-FFF2-40B4-BE49-F238E27FC236}">
                    <a16:creationId xmlns:a16="http://schemas.microsoft.com/office/drawing/2014/main" id="{A3AA55A3-A943-806D-8480-7F0193A750AA}"/>
                  </a:ext>
                </a:extLst>
              </p:cNvPr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68">
                <a:extLst>
                  <a:ext uri="{FF2B5EF4-FFF2-40B4-BE49-F238E27FC236}">
                    <a16:creationId xmlns:a16="http://schemas.microsoft.com/office/drawing/2014/main" id="{D8E82CA2-A9B8-EF37-B70D-B9B6749B428D}"/>
                  </a:ext>
                </a:extLst>
              </p:cNvPr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68">
                <a:extLst>
                  <a:ext uri="{FF2B5EF4-FFF2-40B4-BE49-F238E27FC236}">
                    <a16:creationId xmlns:a16="http://schemas.microsoft.com/office/drawing/2014/main" id="{6978368C-583A-267E-1E16-468000900B07}"/>
                  </a:ext>
                </a:extLst>
              </p:cNvPr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68">
                <a:extLst>
                  <a:ext uri="{FF2B5EF4-FFF2-40B4-BE49-F238E27FC236}">
                    <a16:creationId xmlns:a16="http://schemas.microsoft.com/office/drawing/2014/main" id="{FB6E533B-6F93-5C2C-6D84-6B51F76B8657}"/>
                  </a:ext>
                </a:extLst>
              </p:cNvPr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68">
                <a:extLst>
                  <a:ext uri="{FF2B5EF4-FFF2-40B4-BE49-F238E27FC236}">
                    <a16:creationId xmlns:a16="http://schemas.microsoft.com/office/drawing/2014/main" id="{C4BE7523-37C2-76EB-9333-2C82A3E4A03E}"/>
                  </a:ext>
                </a:extLst>
              </p:cNvPr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68">
                <a:extLst>
                  <a:ext uri="{FF2B5EF4-FFF2-40B4-BE49-F238E27FC236}">
                    <a16:creationId xmlns:a16="http://schemas.microsoft.com/office/drawing/2014/main" id="{CF648E56-D3C4-6E1D-E16E-2C29190B70F3}"/>
                  </a:ext>
                </a:extLst>
              </p:cNvPr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9" name="Google Shape;3349;p68">
            <a:extLst>
              <a:ext uri="{FF2B5EF4-FFF2-40B4-BE49-F238E27FC236}">
                <a16:creationId xmlns:a16="http://schemas.microsoft.com/office/drawing/2014/main" id="{31D12CED-8FB8-A2A4-7924-E733841B83F2}"/>
              </a:ext>
            </a:extLst>
          </p:cNvPr>
          <p:cNvGrpSpPr/>
          <p:nvPr/>
        </p:nvGrpSpPr>
        <p:grpSpPr>
          <a:xfrm rot="1321491" flipH="1">
            <a:off x="488633" y="1286548"/>
            <a:ext cx="714934" cy="378491"/>
            <a:chOff x="-1074225" y="4512538"/>
            <a:chExt cx="714950" cy="378500"/>
          </a:xfrm>
        </p:grpSpPr>
        <p:sp>
          <p:nvSpPr>
            <p:cNvPr id="3350" name="Google Shape;3350;p68">
              <a:extLst>
                <a:ext uri="{FF2B5EF4-FFF2-40B4-BE49-F238E27FC236}">
                  <a16:creationId xmlns:a16="http://schemas.microsoft.com/office/drawing/2014/main" id="{70AADB69-47DE-E685-8092-8DE04AF05C1A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8">
              <a:extLst>
                <a:ext uri="{FF2B5EF4-FFF2-40B4-BE49-F238E27FC236}">
                  <a16:creationId xmlns:a16="http://schemas.microsoft.com/office/drawing/2014/main" id="{396FE37F-E591-A664-2A09-F691A7637BD3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8">
              <a:extLst>
                <a:ext uri="{FF2B5EF4-FFF2-40B4-BE49-F238E27FC236}">
                  <a16:creationId xmlns:a16="http://schemas.microsoft.com/office/drawing/2014/main" id="{E4D423B9-7533-5CAB-77D3-EE3873CBBEAF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8">
              <a:extLst>
                <a:ext uri="{FF2B5EF4-FFF2-40B4-BE49-F238E27FC236}">
                  <a16:creationId xmlns:a16="http://schemas.microsoft.com/office/drawing/2014/main" id="{357BCB4E-117C-949B-BC95-1B85531B4ADA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8">
              <a:extLst>
                <a:ext uri="{FF2B5EF4-FFF2-40B4-BE49-F238E27FC236}">
                  <a16:creationId xmlns:a16="http://schemas.microsoft.com/office/drawing/2014/main" id="{D4353C98-7C81-BFED-CB14-73491EC726E7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8">
              <a:extLst>
                <a:ext uri="{FF2B5EF4-FFF2-40B4-BE49-F238E27FC236}">
                  <a16:creationId xmlns:a16="http://schemas.microsoft.com/office/drawing/2014/main" id="{D1DB49EA-8E63-0B15-9FA3-A03390AADD7D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8">
              <a:extLst>
                <a:ext uri="{FF2B5EF4-FFF2-40B4-BE49-F238E27FC236}">
                  <a16:creationId xmlns:a16="http://schemas.microsoft.com/office/drawing/2014/main" id="{8C27E940-1EE4-A322-45FC-30870361441F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8">
              <a:extLst>
                <a:ext uri="{FF2B5EF4-FFF2-40B4-BE49-F238E27FC236}">
                  <a16:creationId xmlns:a16="http://schemas.microsoft.com/office/drawing/2014/main" id="{54523856-5243-F8A8-69DD-6620758C5B5C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8">
              <a:extLst>
                <a:ext uri="{FF2B5EF4-FFF2-40B4-BE49-F238E27FC236}">
                  <a16:creationId xmlns:a16="http://schemas.microsoft.com/office/drawing/2014/main" id="{217755A9-D4AB-8BBE-0775-8059515CB4E3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8">
              <a:extLst>
                <a:ext uri="{FF2B5EF4-FFF2-40B4-BE49-F238E27FC236}">
                  <a16:creationId xmlns:a16="http://schemas.microsoft.com/office/drawing/2014/main" id="{5FFF3677-DEB2-FFA0-B257-15B28AE8733A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8">
              <a:extLst>
                <a:ext uri="{FF2B5EF4-FFF2-40B4-BE49-F238E27FC236}">
                  <a16:creationId xmlns:a16="http://schemas.microsoft.com/office/drawing/2014/main" id="{13AB9B61-6E03-55FB-262D-28EC9A111003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1" name="Google Shape;3361;p68">
            <a:extLst>
              <a:ext uri="{FF2B5EF4-FFF2-40B4-BE49-F238E27FC236}">
                <a16:creationId xmlns:a16="http://schemas.microsoft.com/office/drawing/2014/main" id="{2C26FD64-9CCC-6803-FE4B-4277D2D43E33}"/>
              </a:ext>
            </a:extLst>
          </p:cNvPr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2" name="Google Shape;3362;p68">
            <a:extLst>
              <a:ext uri="{FF2B5EF4-FFF2-40B4-BE49-F238E27FC236}">
                <a16:creationId xmlns:a16="http://schemas.microsoft.com/office/drawing/2014/main" id="{14A184B5-DDB3-7424-5AF4-A0EF4ACC7C08}"/>
              </a:ext>
            </a:extLst>
          </p:cNvPr>
          <p:cNvGrpSpPr/>
          <p:nvPr/>
        </p:nvGrpSpPr>
        <p:grpSpPr>
          <a:xfrm>
            <a:off x="6834364" y="1084431"/>
            <a:ext cx="648376" cy="880878"/>
            <a:chOff x="638276" y="3526008"/>
            <a:chExt cx="714936" cy="971200"/>
          </a:xfrm>
        </p:grpSpPr>
        <p:sp>
          <p:nvSpPr>
            <p:cNvPr id="3363" name="Google Shape;3363;p68">
              <a:extLst>
                <a:ext uri="{FF2B5EF4-FFF2-40B4-BE49-F238E27FC236}">
                  <a16:creationId xmlns:a16="http://schemas.microsoft.com/office/drawing/2014/main" id="{71A4D383-A227-C062-E0CD-4FFE9CEDC36E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64" name="Google Shape;3364;p68">
              <a:extLst>
                <a:ext uri="{FF2B5EF4-FFF2-40B4-BE49-F238E27FC236}">
                  <a16:creationId xmlns:a16="http://schemas.microsoft.com/office/drawing/2014/main" id="{EA28CA2F-3910-2D56-4E19-92CECA8950F4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365" name="Google Shape;3365;p68">
                <a:extLst>
                  <a:ext uri="{FF2B5EF4-FFF2-40B4-BE49-F238E27FC236}">
                    <a16:creationId xmlns:a16="http://schemas.microsoft.com/office/drawing/2014/main" id="{B612E705-CDCE-7604-4126-A6AD1249F7E7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68">
                <a:extLst>
                  <a:ext uri="{FF2B5EF4-FFF2-40B4-BE49-F238E27FC236}">
                    <a16:creationId xmlns:a16="http://schemas.microsoft.com/office/drawing/2014/main" id="{CF7BFC89-2368-ED16-B115-F5EC0A928E5F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68">
                <a:extLst>
                  <a:ext uri="{FF2B5EF4-FFF2-40B4-BE49-F238E27FC236}">
                    <a16:creationId xmlns:a16="http://schemas.microsoft.com/office/drawing/2014/main" id="{88E43A26-16B5-03D9-EB6D-E2328705BCFF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68">
                <a:extLst>
                  <a:ext uri="{FF2B5EF4-FFF2-40B4-BE49-F238E27FC236}">
                    <a16:creationId xmlns:a16="http://schemas.microsoft.com/office/drawing/2014/main" id="{C9438D4F-06CD-B7FB-925E-866E1CA94CD2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8">
                <a:extLst>
                  <a:ext uri="{FF2B5EF4-FFF2-40B4-BE49-F238E27FC236}">
                    <a16:creationId xmlns:a16="http://schemas.microsoft.com/office/drawing/2014/main" id="{2FFD3022-606B-64BF-03C5-197743FE0C8D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8">
                <a:extLst>
                  <a:ext uri="{FF2B5EF4-FFF2-40B4-BE49-F238E27FC236}">
                    <a16:creationId xmlns:a16="http://schemas.microsoft.com/office/drawing/2014/main" id="{6D2C10FC-C26D-C9BB-0AAB-DFCD763EF817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8">
                <a:extLst>
                  <a:ext uri="{FF2B5EF4-FFF2-40B4-BE49-F238E27FC236}">
                    <a16:creationId xmlns:a16="http://schemas.microsoft.com/office/drawing/2014/main" id="{19099BD1-90AD-2DB4-8C04-B936D28466C2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8">
                <a:extLst>
                  <a:ext uri="{FF2B5EF4-FFF2-40B4-BE49-F238E27FC236}">
                    <a16:creationId xmlns:a16="http://schemas.microsoft.com/office/drawing/2014/main" id="{26BE710D-1CAE-BEEC-22F6-5085DD258611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8">
                <a:extLst>
                  <a:ext uri="{FF2B5EF4-FFF2-40B4-BE49-F238E27FC236}">
                    <a16:creationId xmlns:a16="http://schemas.microsoft.com/office/drawing/2014/main" id="{CCB699D1-3595-D6BD-1628-663BF35F57FA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8">
                <a:extLst>
                  <a:ext uri="{FF2B5EF4-FFF2-40B4-BE49-F238E27FC236}">
                    <a16:creationId xmlns:a16="http://schemas.microsoft.com/office/drawing/2014/main" id="{C98F29D9-AEA0-55ED-B7AA-71404B67D93A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8">
                <a:extLst>
                  <a:ext uri="{FF2B5EF4-FFF2-40B4-BE49-F238E27FC236}">
                    <a16:creationId xmlns:a16="http://schemas.microsoft.com/office/drawing/2014/main" id="{B137A919-0196-2067-BEE0-DCCC81ED5D26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68">
                <a:extLst>
                  <a:ext uri="{FF2B5EF4-FFF2-40B4-BE49-F238E27FC236}">
                    <a16:creationId xmlns:a16="http://schemas.microsoft.com/office/drawing/2014/main" id="{F5CA0152-8816-D83B-E454-299EDF9FFE5A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68">
                <a:extLst>
                  <a:ext uri="{FF2B5EF4-FFF2-40B4-BE49-F238E27FC236}">
                    <a16:creationId xmlns:a16="http://schemas.microsoft.com/office/drawing/2014/main" id="{4C8BCA1D-8F82-7BB0-C81D-3D71C83BA750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68">
                <a:extLst>
                  <a:ext uri="{FF2B5EF4-FFF2-40B4-BE49-F238E27FC236}">
                    <a16:creationId xmlns:a16="http://schemas.microsoft.com/office/drawing/2014/main" id="{773860A7-001B-50C5-9DCB-A514CCCB83FE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68">
                <a:extLst>
                  <a:ext uri="{FF2B5EF4-FFF2-40B4-BE49-F238E27FC236}">
                    <a16:creationId xmlns:a16="http://schemas.microsoft.com/office/drawing/2014/main" id="{29FF5801-EBF2-2FA7-BB50-FC9A76E11431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68">
                <a:extLst>
                  <a:ext uri="{FF2B5EF4-FFF2-40B4-BE49-F238E27FC236}">
                    <a16:creationId xmlns:a16="http://schemas.microsoft.com/office/drawing/2014/main" id="{EF677526-504C-E056-C163-6B06F2FDF7D5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68">
                <a:extLst>
                  <a:ext uri="{FF2B5EF4-FFF2-40B4-BE49-F238E27FC236}">
                    <a16:creationId xmlns:a16="http://schemas.microsoft.com/office/drawing/2014/main" id="{008E2467-CDB3-DB5F-2F6E-399F3EB13C6E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68">
                <a:extLst>
                  <a:ext uri="{FF2B5EF4-FFF2-40B4-BE49-F238E27FC236}">
                    <a16:creationId xmlns:a16="http://schemas.microsoft.com/office/drawing/2014/main" id="{DD722D15-443B-9D35-693E-0A19EFE0FB07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8">
                <a:extLst>
                  <a:ext uri="{FF2B5EF4-FFF2-40B4-BE49-F238E27FC236}">
                    <a16:creationId xmlns:a16="http://schemas.microsoft.com/office/drawing/2014/main" id="{6511E81C-2A99-6CD4-F7E4-EDFFF5C34CD9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8">
                <a:extLst>
                  <a:ext uri="{FF2B5EF4-FFF2-40B4-BE49-F238E27FC236}">
                    <a16:creationId xmlns:a16="http://schemas.microsoft.com/office/drawing/2014/main" id="{416AD2D7-3418-FF66-608A-ACA7BADB8FEB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8">
                <a:extLst>
                  <a:ext uri="{FF2B5EF4-FFF2-40B4-BE49-F238E27FC236}">
                    <a16:creationId xmlns:a16="http://schemas.microsoft.com/office/drawing/2014/main" id="{1C589953-84BF-B908-C0C0-963AF609A57E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68">
                <a:extLst>
                  <a:ext uri="{FF2B5EF4-FFF2-40B4-BE49-F238E27FC236}">
                    <a16:creationId xmlns:a16="http://schemas.microsoft.com/office/drawing/2014/main" id="{E1ED23CE-35C5-C582-D74A-C0EB48889254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68">
                <a:extLst>
                  <a:ext uri="{FF2B5EF4-FFF2-40B4-BE49-F238E27FC236}">
                    <a16:creationId xmlns:a16="http://schemas.microsoft.com/office/drawing/2014/main" id="{8C906EE7-2FCA-D366-2E05-66D8B810A02E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68">
                <a:extLst>
                  <a:ext uri="{FF2B5EF4-FFF2-40B4-BE49-F238E27FC236}">
                    <a16:creationId xmlns:a16="http://schemas.microsoft.com/office/drawing/2014/main" id="{0F28E22D-71D3-BD80-E71C-D2A6F2D4EED5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68">
                <a:extLst>
                  <a:ext uri="{FF2B5EF4-FFF2-40B4-BE49-F238E27FC236}">
                    <a16:creationId xmlns:a16="http://schemas.microsoft.com/office/drawing/2014/main" id="{58482380-6A48-A078-40E8-8F95DCEF2AE0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68">
                <a:extLst>
                  <a:ext uri="{FF2B5EF4-FFF2-40B4-BE49-F238E27FC236}">
                    <a16:creationId xmlns:a16="http://schemas.microsoft.com/office/drawing/2014/main" id="{CD82E577-2C23-A8AE-E447-9B990E3C1F6B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1" name="Google Shape;3391;p68">
            <a:extLst>
              <a:ext uri="{FF2B5EF4-FFF2-40B4-BE49-F238E27FC236}">
                <a16:creationId xmlns:a16="http://schemas.microsoft.com/office/drawing/2014/main" id="{32F449ED-D3CB-9830-938B-D9FF7215897D}"/>
              </a:ext>
            </a:extLst>
          </p:cNvPr>
          <p:cNvGrpSpPr/>
          <p:nvPr/>
        </p:nvGrpSpPr>
        <p:grpSpPr>
          <a:xfrm>
            <a:off x="1402685" y="1087127"/>
            <a:ext cx="714950" cy="378500"/>
            <a:chOff x="-1074225" y="4512538"/>
            <a:chExt cx="714950" cy="378500"/>
          </a:xfrm>
        </p:grpSpPr>
        <p:sp>
          <p:nvSpPr>
            <p:cNvPr id="3392" name="Google Shape;3392;p68">
              <a:extLst>
                <a:ext uri="{FF2B5EF4-FFF2-40B4-BE49-F238E27FC236}">
                  <a16:creationId xmlns:a16="http://schemas.microsoft.com/office/drawing/2014/main" id="{DC03DFA0-ABF7-FDBD-538D-5BA13A00474D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8">
              <a:extLst>
                <a:ext uri="{FF2B5EF4-FFF2-40B4-BE49-F238E27FC236}">
                  <a16:creationId xmlns:a16="http://schemas.microsoft.com/office/drawing/2014/main" id="{BC31FB39-6736-D332-2074-546B6A46E4BA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8">
              <a:extLst>
                <a:ext uri="{FF2B5EF4-FFF2-40B4-BE49-F238E27FC236}">
                  <a16:creationId xmlns:a16="http://schemas.microsoft.com/office/drawing/2014/main" id="{C77327C2-5820-2254-06F9-919C8990066C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8">
              <a:extLst>
                <a:ext uri="{FF2B5EF4-FFF2-40B4-BE49-F238E27FC236}">
                  <a16:creationId xmlns:a16="http://schemas.microsoft.com/office/drawing/2014/main" id="{DAF379F8-C51D-859C-E836-00C9C92A3CF0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8">
              <a:extLst>
                <a:ext uri="{FF2B5EF4-FFF2-40B4-BE49-F238E27FC236}">
                  <a16:creationId xmlns:a16="http://schemas.microsoft.com/office/drawing/2014/main" id="{5FE560AC-C2A6-1E3C-4290-81B818956C5F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8">
              <a:extLst>
                <a:ext uri="{FF2B5EF4-FFF2-40B4-BE49-F238E27FC236}">
                  <a16:creationId xmlns:a16="http://schemas.microsoft.com/office/drawing/2014/main" id="{73212EAA-E25A-BE6B-40DE-439A48C6D99F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8">
              <a:extLst>
                <a:ext uri="{FF2B5EF4-FFF2-40B4-BE49-F238E27FC236}">
                  <a16:creationId xmlns:a16="http://schemas.microsoft.com/office/drawing/2014/main" id="{BA782BE7-BA90-87A9-A1EA-0A1DC5EF3D75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8">
              <a:extLst>
                <a:ext uri="{FF2B5EF4-FFF2-40B4-BE49-F238E27FC236}">
                  <a16:creationId xmlns:a16="http://schemas.microsoft.com/office/drawing/2014/main" id="{CDFB2E5B-A482-DDE1-D8F3-2C65B78A30F6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8">
              <a:extLst>
                <a:ext uri="{FF2B5EF4-FFF2-40B4-BE49-F238E27FC236}">
                  <a16:creationId xmlns:a16="http://schemas.microsoft.com/office/drawing/2014/main" id="{7DF5A346-C01B-0A66-7C23-F9B1A5E9BCEA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8">
              <a:extLst>
                <a:ext uri="{FF2B5EF4-FFF2-40B4-BE49-F238E27FC236}">
                  <a16:creationId xmlns:a16="http://schemas.microsoft.com/office/drawing/2014/main" id="{BB2791A9-84E8-00AC-EF7C-C37D8BD02681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8">
              <a:extLst>
                <a:ext uri="{FF2B5EF4-FFF2-40B4-BE49-F238E27FC236}">
                  <a16:creationId xmlns:a16="http://schemas.microsoft.com/office/drawing/2014/main" id="{A55E1867-5A61-08C9-15D0-6A0076534D73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8">
              <a:extLst>
                <a:ext uri="{FF2B5EF4-FFF2-40B4-BE49-F238E27FC236}">
                  <a16:creationId xmlns:a16="http://schemas.microsoft.com/office/drawing/2014/main" id="{B180A38E-2F30-DE34-F6CA-E778EAD245FC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37497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8">
          <a:extLst>
            <a:ext uri="{FF2B5EF4-FFF2-40B4-BE49-F238E27FC236}">
              <a16:creationId xmlns:a16="http://schemas.microsoft.com/office/drawing/2014/main" id="{3D03353D-4571-CAFC-C27B-07A03E2E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73">
            <a:extLst>
              <a:ext uri="{FF2B5EF4-FFF2-40B4-BE49-F238E27FC236}">
                <a16:creationId xmlns:a16="http://schemas.microsoft.com/office/drawing/2014/main" id="{42832C4B-5CD5-2EE4-4F9B-7A55393AC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117" y="2975717"/>
            <a:ext cx="3806736" cy="87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Mục</a:t>
            </a:r>
            <a:r>
              <a:rPr lang="en-US" sz="3200" dirty="0"/>
              <a:t> </a:t>
            </a:r>
            <a:r>
              <a:rPr lang="en-US" sz="3200" dirty="0" err="1"/>
              <a:t>đích</a:t>
            </a:r>
            <a:r>
              <a:rPr lang="en-US" sz="3200" dirty="0"/>
              <a:t> &amp; </a:t>
            </a: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endParaRPr sz="3200" dirty="0"/>
          </a:p>
        </p:txBody>
      </p:sp>
      <p:grpSp>
        <p:nvGrpSpPr>
          <p:cNvPr id="4051" name="Google Shape;4051;p73">
            <a:extLst>
              <a:ext uri="{FF2B5EF4-FFF2-40B4-BE49-F238E27FC236}">
                <a16:creationId xmlns:a16="http://schemas.microsoft.com/office/drawing/2014/main" id="{FC2E733B-3DAF-33C0-0D30-3C94048AC37D}"/>
              </a:ext>
            </a:extLst>
          </p:cNvPr>
          <p:cNvGrpSpPr/>
          <p:nvPr/>
        </p:nvGrpSpPr>
        <p:grpSpPr>
          <a:xfrm>
            <a:off x="5473156" y="1886487"/>
            <a:ext cx="2957621" cy="2611109"/>
            <a:chOff x="6423875" y="640263"/>
            <a:chExt cx="3460825" cy="3055000"/>
          </a:xfrm>
        </p:grpSpPr>
        <p:sp>
          <p:nvSpPr>
            <p:cNvPr id="4052" name="Google Shape;4052;p73">
              <a:extLst>
                <a:ext uri="{FF2B5EF4-FFF2-40B4-BE49-F238E27FC236}">
                  <a16:creationId xmlns:a16="http://schemas.microsoft.com/office/drawing/2014/main" id="{65F72F1B-2CBC-CF6F-40EB-93CF73CEA044}"/>
                </a:ext>
              </a:extLst>
            </p:cNvPr>
            <p:cNvSpPr/>
            <p:nvPr/>
          </p:nvSpPr>
          <p:spPr>
            <a:xfrm>
              <a:off x="7811675" y="1343113"/>
              <a:ext cx="891300" cy="760250"/>
            </a:xfrm>
            <a:custGeom>
              <a:avLst/>
              <a:gdLst/>
              <a:ahLst/>
              <a:cxnLst/>
              <a:rect l="l" t="t" r="r" b="b"/>
              <a:pathLst>
                <a:path w="35652" h="30410" extrusionOk="0">
                  <a:moveTo>
                    <a:pt x="13034" y="0"/>
                  </a:moveTo>
                  <a:cubicBezTo>
                    <a:pt x="6864" y="0"/>
                    <a:pt x="1611" y="224"/>
                    <a:pt x="1151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7" y="30410"/>
                  </a:lnTo>
                  <a:cubicBezTo>
                    <a:pt x="34447" y="30410"/>
                    <a:pt x="35652" y="1048"/>
                    <a:pt x="33832" y="673"/>
                  </a:cubicBezTo>
                  <a:cubicBezTo>
                    <a:pt x="32772" y="468"/>
                    <a:pt x="21946" y="0"/>
                    <a:pt x="13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3">
              <a:extLst>
                <a:ext uri="{FF2B5EF4-FFF2-40B4-BE49-F238E27FC236}">
                  <a16:creationId xmlns:a16="http://schemas.microsoft.com/office/drawing/2014/main" id="{0FBAB572-15BB-8A6C-ED24-7D40203B59E5}"/>
                </a:ext>
              </a:extLst>
            </p:cNvPr>
            <p:cNvSpPr/>
            <p:nvPr/>
          </p:nvSpPr>
          <p:spPr>
            <a:xfrm>
              <a:off x="7856500" y="1343113"/>
              <a:ext cx="891325" cy="760250"/>
            </a:xfrm>
            <a:custGeom>
              <a:avLst/>
              <a:gdLst/>
              <a:ahLst/>
              <a:cxnLst/>
              <a:rect l="l" t="t" r="r" b="b"/>
              <a:pathLst>
                <a:path w="35653" h="30410" extrusionOk="0">
                  <a:moveTo>
                    <a:pt x="13009" y="0"/>
                  </a:moveTo>
                  <a:cubicBezTo>
                    <a:pt x="6837" y="0"/>
                    <a:pt x="1584" y="224"/>
                    <a:pt x="1125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8" y="30410"/>
                  </a:lnTo>
                  <a:cubicBezTo>
                    <a:pt x="34448" y="30410"/>
                    <a:pt x="35652" y="1048"/>
                    <a:pt x="33832" y="673"/>
                  </a:cubicBezTo>
                  <a:cubicBezTo>
                    <a:pt x="32757" y="468"/>
                    <a:pt x="21924" y="0"/>
                    <a:pt x="13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3">
              <a:extLst>
                <a:ext uri="{FF2B5EF4-FFF2-40B4-BE49-F238E27FC236}">
                  <a16:creationId xmlns:a16="http://schemas.microsoft.com/office/drawing/2014/main" id="{3725CB7C-B091-67A1-3FEA-0D5C9C3F7935}"/>
                </a:ext>
              </a:extLst>
            </p:cNvPr>
            <p:cNvSpPr/>
            <p:nvPr/>
          </p:nvSpPr>
          <p:spPr>
            <a:xfrm>
              <a:off x="7899325" y="1393188"/>
              <a:ext cx="340625" cy="383650"/>
            </a:xfrm>
            <a:custGeom>
              <a:avLst/>
              <a:gdLst/>
              <a:ahLst/>
              <a:cxnLst/>
              <a:rect l="l" t="t" r="r" b="b"/>
              <a:pathLst>
                <a:path w="13625" h="15346" extrusionOk="0">
                  <a:moveTo>
                    <a:pt x="11741" y="1"/>
                  </a:moveTo>
                  <a:cubicBezTo>
                    <a:pt x="5885" y="1"/>
                    <a:pt x="1025" y="241"/>
                    <a:pt x="589" y="919"/>
                  </a:cubicBezTo>
                  <a:cubicBezTo>
                    <a:pt x="0" y="1775"/>
                    <a:pt x="54" y="8788"/>
                    <a:pt x="215" y="15345"/>
                  </a:cubicBezTo>
                  <a:cubicBezTo>
                    <a:pt x="4765" y="14168"/>
                    <a:pt x="9663" y="9564"/>
                    <a:pt x="12420" y="3381"/>
                  </a:cubicBezTo>
                  <a:cubicBezTo>
                    <a:pt x="12901" y="2284"/>
                    <a:pt x="13303" y="1160"/>
                    <a:pt x="13624" y="9"/>
                  </a:cubicBezTo>
                  <a:cubicBezTo>
                    <a:pt x="12988" y="3"/>
                    <a:pt x="12359" y="1"/>
                    <a:pt x="11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3">
              <a:extLst>
                <a:ext uri="{FF2B5EF4-FFF2-40B4-BE49-F238E27FC236}">
                  <a16:creationId xmlns:a16="http://schemas.microsoft.com/office/drawing/2014/main" id="{82C332A7-A0BD-D3A9-CF33-E1E84D528B91}"/>
                </a:ext>
              </a:extLst>
            </p:cNvPr>
            <p:cNvSpPr/>
            <p:nvPr/>
          </p:nvSpPr>
          <p:spPr>
            <a:xfrm>
              <a:off x="8225875" y="1374963"/>
              <a:ext cx="458375" cy="688925"/>
            </a:xfrm>
            <a:custGeom>
              <a:avLst/>
              <a:gdLst/>
              <a:ahLst/>
              <a:cxnLst/>
              <a:rect l="l" t="t" r="r" b="b"/>
              <a:pathLst>
                <a:path w="18335" h="27557" extrusionOk="0">
                  <a:moveTo>
                    <a:pt x="6072" y="0"/>
                  </a:moveTo>
                  <a:cubicBezTo>
                    <a:pt x="3094" y="0"/>
                    <a:pt x="621" y="109"/>
                    <a:pt x="241" y="229"/>
                  </a:cubicBezTo>
                  <a:cubicBezTo>
                    <a:pt x="161" y="256"/>
                    <a:pt x="80" y="523"/>
                    <a:pt x="0" y="978"/>
                  </a:cubicBezTo>
                  <a:cubicBezTo>
                    <a:pt x="842" y="890"/>
                    <a:pt x="2958" y="816"/>
                    <a:pt x="5430" y="816"/>
                  </a:cubicBezTo>
                  <a:cubicBezTo>
                    <a:pt x="10423" y="816"/>
                    <a:pt x="16870" y="1118"/>
                    <a:pt x="17210" y="2210"/>
                  </a:cubicBezTo>
                  <a:cubicBezTo>
                    <a:pt x="17665" y="3735"/>
                    <a:pt x="16166" y="23462"/>
                    <a:pt x="15845" y="27557"/>
                  </a:cubicBezTo>
                  <a:lnTo>
                    <a:pt x="16407" y="27476"/>
                  </a:lnTo>
                  <a:cubicBezTo>
                    <a:pt x="16407" y="27476"/>
                    <a:pt x="18335" y="3093"/>
                    <a:pt x="17826" y="1380"/>
                  </a:cubicBezTo>
                  <a:cubicBezTo>
                    <a:pt x="17491" y="307"/>
                    <a:pt x="11070" y="0"/>
                    <a:pt x="6072" y="0"/>
                  </a:cubicBezTo>
                  <a:close/>
                </a:path>
              </a:pathLst>
            </a:custGeom>
            <a:solidFill>
              <a:srgbClr val="C66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3">
              <a:extLst>
                <a:ext uri="{FF2B5EF4-FFF2-40B4-BE49-F238E27FC236}">
                  <a16:creationId xmlns:a16="http://schemas.microsoft.com/office/drawing/2014/main" id="{6EAA131C-6711-D9A7-1D83-4F8B3BC44A5E}"/>
                </a:ext>
              </a:extLst>
            </p:cNvPr>
            <p:cNvSpPr/>
            <p:nvPr/>
          </p:nvSpPr>
          <p:spPr>
            <a:xfrm>
              <a:off x="7914725" y="1374563"/>
              <a:ext cx="734725" cy="678625"/>
            </a:xfrm>
            <a:custGeom>
              <a:avLst/>
              <a:gdLst/>
              <a:ahLst/>
              <a:cxnLst/>
              <a:rect l="l" t="t" r="r" b="b"/>
              <a:pathLst>
                <a:path w="29389" h="27145" extrusionOk="0">
                  <a:moveTo>
                    <a:pt x="11168" y="0"/>
                  </a:moveTo>
                  <a:cubicBezTo>
                    <a:pt x="5868" y="0"/>
                    <a:pt x="1358" y="224"/>
                    <a:pt x="964" y="914"/>
                  </a:cubicBezTo>
                  <a:cubicBezTo>
                    <a:pt x="0" y="2600"/>
                    <a:pt x="1044" y="27037"/>
                    <a:pt x="1044" y="27037"/>
                  </a:cubicBezTo>
                  <a:lnTo>
                    <a:pt x="1927" y="27144"/>
                  </a:lnTo>
                  <a:cubicBezTo>
                    <a:pt x="1740" y="23049"/>
                    <a:pt x="1017" y="3270"/>
                    <a:pt x="1874" y="1771"/>
                  </a:cubicBezTo>
                  <a:cubicBezTo>
                    <a:pt x="2272" y="1079"/>
                    <a:pt x="6820" y="855"/>
                    <a:pt x="12148" y="855"/>
                  </a:cubicBezTo>
                  <a:cubicBezTo>
                    <a:pt x="18984" y="855"/>
                    <a:pt x="27102" y="1224"/>
                    <a:pt x="29389" y="1449"/>
                  </a:cubicBezTo>
                  <a:cubicBezTo>
                    <a:pt x="29282" y="994"/>
                    <a:pt x="29175" y="727"/>
                    <a:pt x="29041" y="673"/>
                  </a:cubicBezTo>
                  <a:cubicBezTo>
                    <a:pt x="28123" y="468"/>
                    <a:pt x="18823" y="0"/>
                    <a:pt x="1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3">
              <a:extLst>
                <a:ext uri="{FF2B5EF4-FFF2-40B4-BE49-F238E27FC236}">
                  <a16:creationId xmlns:a16="http://schemas.microsoft.com/office/drawing/2014/main" id="{4B92EE5A-89E0-0554-89DD-13F554873241}"/>
                </a:ext>
              </a:extLst>
            </p:cNvPr>
            <p:cNvSpPr/>
            <p:nvPr/>
          </p:nvSpPr>
          <p:spPr>
            <a:xfrm>
              <a:off x="7780875" y="1291688"/>
              <a:ext cx="1057950" cy="790950"/>
            </a:xfrm>
            <a:custGeom>
              <a:avLst/>
              <a:gdLst/>
              <a:ahLst/>
              <a:cxnLst/>
              <a:rect l="l" t="t" r="r" b="b"/>
              <a:pathLst>
                <a:path w="42318" h="31638" extrusionOk="0">
                  <a:moveTo>
                    <a:pt x="21039" y="0"/>
                  </a:moveTo>
                  <a:cubicBezTo>
                    <a:pt x="19834" y="0"/>
                    <a:pt x="12447" y="1847"/>
                    <a:pt x="11644" y="2356"/>
                  </a:cubicBezTo>
                  <a:cubicBezTo>
                    <a:pt x="10841" y="2837"/>
                    <a:pt x="804" y="20074"/>
                    <a:pt x="1" y="29228"/>
                  </a:cubicBezTo>
                  <a:lnTo>
                    <a:pt x="33565" y="31637"/>
                  </a:lnTo>
                  <a:cubicBezTo>
                    <a:pt x="33565" y="31637"/>
                    <a:pt x="42317" y="27836"/>
                    <a:pt x="41996" y="25909"/>
                  </a:cubicBezTo>
                  <a:cubicBezTo>
                    <a:pt x="41675" y="23982"/>
                    <a:pt x="30193" y="2811"/>
                    <a:pt x="29390" y="2570"/>
                  </a:cubicBezTo>
                  <a:cubicBezTo>
                    <a:pt x="28587" y="2329"/>
                    <a:pt x="22243" y="0"/>
                    <a:pt x="2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3">
              <a:extLst>
                <a:ext uri="{FF2B5EF4-FFF2-40B4-BE49-F238E27FC236}">
                  <a16:creationId xmlns:a16="http://schemas.microsoft.com/office/drawing/2014/main" id="{3447C189-98AC-6097-BE4A-563ADEBCF849}"/>
                </a:ext>
              </a:extLst>
            </p:cNvPr>
            <p:cNvSpPr/>
            <p:nvPr/>
          </p:nvSpPr>
          <p:spPr>
            <a:xfrm>
              <a:off x="8538350" y="1386038"/>
              <a:ext cx="292450" cy="562100"/>
            </a:xfrm>
            <a:custGeom>
              <a:avLst/>
              <a:gdLst/>
              <a:ahLst/>
              <a:cxnLst/>
              <a:rect l="l" t="t" r="r" b="b"/>
              <a:pathLst>
                <a:path w="11698" h="22484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0867"/>
                    <a:pt x="4042" y="21787"/>
                    <a:pt x="5354" y="22216"/>
                  </a:cubicBezTo>
                  <a:cubicBezTo>
                    <a:pt x="5954" y="22422"/>
                    <a:pt x="7660" y="22484"/>
                    <a:pt x="9437" y="22484"/>
                  </a:cubicBezTo>
                  <a:cubicBezTo>
                    <a:pt x="10195" y="22484"/>
                    <a:pt x="10966" y="22472"/>
                    <a:pt x="11670" y="22456"/>
                  </a:cubicBezTo>
                  <a:cubicBezTo>
                    <a:pt x="11697" y="22349"/>
                    <a:pt x="11697" y="22242"/>
                    <a:pt x="11697" y="22135"/>
                  </a:cubicBezTo>
                  <a:cubicBezTo>
                    <a:pt x="11403" y="20476"/>
                    <a:pt x="2891" y="460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3">
              <a:extLst>
                <a:ext uri="{FF2B5EF4-FFF2-40B4-BE49-F238E27FC236}">
                  <a16:creationId xmlns:a16="http://schemas.microsoft.com/office/drawing/2014/main" id="{95F4B59D-A76D-1C82-10EB-7597FE57B508}"/>
                </a:ext>
              </a:extLst>
            </p:cNvPr>
            <p:cNvSpPr/>
            <p:nvPr/>
          </p:nvSpPr>
          <p:spPr>
            <a:xfrm>
              <a:off x="7786250" y="1355238"/>
              <a:ext cx="281050" cy="628350"/>
            </a:xfrm>
            <a:custGeom>
              <a:avLst/>
              <a:gdLst/>
              <a:ahLst/>
              <a:cxnLst/>
              <a:rect l="l" t="t" r="r" b="b"/>
              <a:pathLst>
                <a:path w="11242" h="25134" extrusionOk="0">
                  <a:moveTo>
                    <a:pt x="11242" y="1"/>
                  </a:moveTo>
                  <a:lnTo>
                    <a:pt x="11242" y="1"/>
                  </a:lnTo>
                  <a:cubicBezTo>
                    <a:pt x="9716" y="1928"/>
                    <a:pt x="1526" y="16248"/>
                    <a:pt x="0" y="25134"/>
                  </a:cubicBezTo>
                  <a:cubicBezTo>
                    <a:pt x="2061" y="25134"/>
                    <a:pt x="6236" y="25053"/>
                    <a:pt x="7227" y="24625"/>
                  </a:cubicBezTo>
                  <a:cubicBezTo>
                    <a:pt x="8458" y="24117"/>
                    <a:pt x="10894" y="11697"/>
                    <a:pt x="1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3">
              <a:extLst>
                <a:ext uri="{FF2B5EF4-FFF2-40B4-BE49-F238E27FC236}">
                  <a16:creationId xmlns:a16="http://schemas.microsoft.com/office/drawing/2014/main" id="{932F3E9F-C7CF-35C7-D160-2F20309AF71D}"/>
                </a:ext>
              </a:extLst>
            </p:cNvPr>
            <p:cNvSpPr/>
            <p:nvPr/>
          </p:nvSpPr>
          <p:spPr>
            <a:xfrm>
              <a:off x="8073300" y="1291688"/>
              <a:ext cx="495850" cy="561000"/>
            </a:xfrm>
            <a:custGeom>
              <a:avLst/>
              <a:gdLst/>
              <a:ahLst/>
              <a:cxnLst/>
              <a:rect l="l" t="t" r="r" b="b"/>
              <a:pathLst>
                <a:path w="19834" h="22440" extrusionOk="0">
                  <a:moveTo>
                    <a:pt x="9342" y="0"/>
                  </a:moveTo>
                  <a:cubicBezTo>
                    <a:pt x="8164" y="0"/>
                    <a:pt x="1018" y="1767"/>
                    <a:pt x="0" y="2302"/>
                  </a:cubicBezTo>
                  <a:cubicBezTo>
                    <a:pt x="1044" y="12848"/>
                    <a:pt x="1928" y="21279"/>
                    <a:pt x="3079" y="21975"/>
                  </a:cubicBezTo>
                  <a:cubicBezTo>
                    <a:pt x="3597" y="22299"/>
                    <a:pt x="6214" y="22440"/>
                    <a:pt x="9198" y="22440"/>
                  </a:cubicBezTo>
                  <a:cubicBezTo>
                    <a:pt x="13606" y="22440"/>
                    <a:pt x="18814" y="22132"/>
                    <a:pt x="19245" y="21654"/>
                  </a:cubicBezTo>
                  <a:cubicBezTo>
                    <a:pt x="19834" y="21011"/>
                    <a:pt x="18362" y="7923"/>
                    <a:pt x="17666" y="2570"/>
                  </a:cubicBezTo>
                  <a:cubicBezTo>
                    <a:pt x="16783" y="2275"/>
                    <a:pt x="10546" y="0"/>
                    <a:pt x="9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3">
              <a:extLst>
                <a:ext uri="{FF2B5EF4-FFF2-40B4-BE49-F238E27FC236}">
                  <a16:creationId xmlns:a16="http://schemas.microsoft.com/office/drawing/2014/main" id="{6D161828-9E24-EFB5-99FB-5D7B64AF7556}"/>
                </a:ext>
              </a:extLst>
            </p:cNvPr>
            <p:cNvSpPr/>
            <p:nvPr/>
          </p:nvSpPr>
          <p:spPr>
            <a:xfrm>
              <a:off x="8170325" y="1862213"/>
              <a:ext cx="714125" cy="162875"/>
            </a:xfrm>
            <a:custGeom>
              <a:avLst/>
              <a:gdLst/>
              <a:ahLst/>
              <a:cxnLst/>
              <a:rect l="l" t="t" r="r" b="b"/>
              <a:pathLst>
                <a:path w="28565" h="6515" extrusionOk="0">
                  <a:moveTo>
                    <a:pt x="20281" y="1"/>
                  </a:moveTo>
                  <a:cubicBezTo>
                    <a:pt x="20150" y="1"/>
                    <a:pt x="20019" y="4"/>
                    <a:pt x="19887" y="10"/>
                  </a:cubicBezTo>
                  <a:cubicBezTo>
                    <a:pt x="15391" y="251"/>
                    <a:pt x="1633" y="3945"/>
                    <a:pt x="803" y="4346"/>
                  </a:cubicBezTo>
                  <a:cubicBezTo>
                    <a:pt x="0" y="4721"/>
                    <a:pt x="375" y="6300"/>
                    <a:pt x="375" y="6300"/>
                  </a:cubicBezTo>
                  <a:lnTo>
                    <a:pt x="26070" y="6514"/>
                  </a:lnTo>
                  <a:cubicBezTo>
                    <a:pt x="28565" y="3396"/>
                    <a:pt x="24627" y="1"/>
                    <a:pt x="20281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3">
              <a:extLst>
                <a:ext uri="{FF2B5EF4-FFF2-40B4-BE49-F238E27FC236}">
                  <a16:creationId xmlns:a16="http://schemas.microsoft.com/office/drawing/2014/main" id="{95D91C36-7567-DDB8-CED2-BC9D570521FD}"/>
                </a:ext>
              </a:extLst>
            </p:cNvPr>
            <p:cNvSpPr/>
            <p:nvPr/>
          </p:nvSpPr>
          <p:spPr>
            <a:xfrm>
              <a:off x="7780875" y="1870138"/>
              <a:ext cx="725375" cy="156950"/>
            </a:xfrm>
            <a:custGeom>
              <a:avLst/>
              <a:gdLst/>
              <a:ahLst/>
              <a:cxnLst/>
              <a:rect l="l" t="t" r="r" b="b"/>
              <a:pathLst>
                <a:path w="29015" h="6278" extrusionOk="0">
                  <a:moveTo>
                    <a:pt x="7665" y="1"/>
                  </a:moveTo>
                  <a:cubicBezTo>
                    <a:pt x="3255" y="1"/>
                    <a:pt x="104" y="2898"/>
                    <a:pt x="1" y="6117"/>
                  </a:cubicBezTo>
                  <a:lnTo>
                    <a:pt x="27944" y="6278"/>
                  </a:lnTo>
                  <a:cubicBezTo>
                    <a:pt x="27944" y="6278"/>
                    <a:pt x="29015" y="4511"/>
                    <a:pt x="28265" y="4083"/>
                  </a:cubicBezTo>
                  <a:cubicBezTo>
                    <a:pt x="27543" y="3655"/>
                    <a:pt x="12875" y="229"/>
                    <a:pt x="8191" y="14"/>
                  </a:cubicBezTo>
                  <a:cubicBezTo>
                    <a:pt x="8014" y="5"/>
                    <a:pt x="7839" y="1"/>
                    <a:pt x="766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3">
              <a:extLst>
                <a:ext uri="{FF2B5EF4-FFF2-40B4-BE49-F238E27FC236}">
                  <a16:creationId xmlns:a16="http://schemas.microsoft.com/office/drawing/2014/main" id="{ACA0A985-7F8D-2EA4-1874-35CA1A89E9D1}"/>
                </a:ext>
              </a:extLst>
            </p:cNvPr>
            <p:cNvSpPr/>
            <p:nvPr/>
          </p:nvSpPr>
          <p:spPr>
            <a:xfrm>
              <a:off x="8413900" y="1942563"/>
              <a:ext cx="188725" cy="69800"/>
            </a:xfrm>
            <a:custGeom>
              <a:avLst/>
              <a:gdLst/>
              <a:ahLst/>
              <a:cxnLst/>
              <a:rect l="l" t="t" r="r" b="b"/>
              <a:pathLst>
                <a:path w="7549" h="2792" extrusionOk="0">
                  <a:moveTo>
                    <a:pt x="3711" y="1"/>
                  </a:moveTo>
                  <a:cubicBezTo>
                    <a:pt x="2498" y="1"/>
                    <a:pt x="664" y="1053"/>
                    <a:pt x="0" y="2738"/>
                  </a:cubicBezTo>
                  <a:lnTo>
                    <a:pt x="7548" y="2792"/>
                  </a:lnTo>
                  <a:cubicBezTo>
                    <a:pt x="7548" y="2792"/>
                    <a:pt x="7280" y="1186"/>
                    <a:pt x="6852" y="838"/>
                  </a:cubicBezTo>
                  <a:cubicBezTo>
                    <a:pt x="5915" y="410"/>
                    <a:pt x="4925" y="115"/>
                    <a:pt x="3881" y="8"/>
                  </a:cubicBezTo>
                  <a:cubicBezTo>
                    <a:pt x="3826" y="3"/>
                    <a:pt x="3769" y="1"/>
                    <a:pt x="3711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3">
              <a:extLst>
                <a:ext uri="{FF2B5EF4-FFF2-40B4-BE49-F238E27FC236}">
                  <a16:creationId xmlns:a16="http://schemas.microsoft.com/office/drawing/2014/main" id="{AD33599C-B5C5-4FF5-80F9-C44DA8607DD1}"/>
                </a:ext>
              </a:extLst>
            </p:cNvPr>
            <p:cNvSpPr/>
            <p:nvPr/>
          </p:nvSpPr>
          <p:spPr>
            <a:xfrm>
              <a:off x="7758800" y="1858188"/>
              <a:ext cx="297125" cy="154850"/>
            </a:xfrm>
            <a:custGeom>
              <a:avLst/>
              <a:gdLst/>
              <a:ahLst/>
              <a:cxnLst/>
              <a:rect l="l" t="t" r="r" b="b"/>
              <a:pathLst>
                <a:path w="11885" h="6194" extrusionOk="0">
                  <a:moveTo>
                    <a:pt x="8584" y="0"/>
                  </a:moveTo>
                  <a:cubicBezTo>
                    <a:pt x="5532" y="0"/>
                    <a:pt x="1380" y="993"/>
                    <a:pt x="1" y="6033"/>
                  </a:cubicBezTo>
                  <a:lnTo>
                    <a:pt x="9074" y="6193"/>
                  </a:lnTo>
                  <a:cubicBezTo>
                    <a:pt x="9369" y="4454"/>
                    <a:pt x="10975" y="1991"/>
                    <a:pt x="11724" y="947"/>
                  </a:cubicBezTo>
                  <a:cubicBezTo>
                    <a:pt x="11885" y="680"/>
                    <a:pt x="11751" y="332"/>
                    <a:pt x="11456" y="278"/>
                  </a:cubicBezTo>
                  <a:cubicBezTo>
                    <a:pt x="10833" y="157"/>
                    <a:pt x="9795" y="0"/>
                    <a:pt x="8584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3">
              <a:extLst>
                <a:ext uri="{FF2B5EF4-FFF2-40B4-BE49-F238E27FC236}">
                  <a16:creationId xmlns:a16="http://schemas.microsoft.com/office/drawing/2014/main" id="{C9AE924A-491D-2EA3-198A-2E157722372A}"/>
                </a:ext>
              </a:extLst>
            </p:cNvPr>
            <p:cNvSpPr/>
            <p:nvPr/>
          </p:nvSpPr>
          <p:spPr>
            <a:xfrm>
              <a:off x="7819025" y="1858463"/>
              <a:ext cx="216150" cy="113900"/>
            </a:xfrm>
            <a:custGeom>
              <a:avLst/>
              <a:gdLst/>
              <a:ahLst/>
              <a:cxnLst/>
              <a:rect l="l" t="t" r="r" b="b"/>
              <a:pathLst>
                <a:path w="8646" h="4556" extrusionOk="0">
                  <a:moveTo>
                    <a:pt x="6156" y="1"/>
                  </a:moveTo>
                  <a:cubicBezTo>
                    <a:pt x="4212" y="1"/>
                    <a:pt x="1830" y="409"/>
                    <a:pt x="1" y="2007"/>
                  </a:cubicBezTo>
                  <a:cubicBezTo>
                    <a:pt x="81" y="2676"/>
                    <a:pt x="402" y="3292"/>
                    <a:pt x="911" y="3774"/>
                  </a:cubicBezTo>
                  <a:cubicBezTo>
                    <a:pt x="1488" y="4301"/>
                    <a:pt x="2248" y="4555"/>
                    <a:pt x="3074" y="4555"/>
                  </a:cubicBezTo>
                  <a:cubicBezTo>
                    <a:pt x="4469" y="4555"/>
                    <a:pt x="6054" y="3833"/>
                    <a:pt x="7281" y="2489"/>
                  </a:cubicBezTo>
                  <a:cubicBezTo>
                    <a:pt x="7870" y="1820"/>
                    <a:pt x="8351" y="1043"/>
                    <a:pt x="8646" y="214"/>
                  </a:cubicBezTo>
                  <a:cubicBezTo>
                    <a:pt x="8015" y="106"/>
                    <a:pt x="7142" y="1"/>
                    <a:pt x="6156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3">
              <a:extLst>
                <a:ext uri="{FF2B5EF4-FFF2-40B4-BE49-F238E27FC236}">
                  <a16:creationId xmlns:a16="http://schemas.microsoft.com/office/drawing/2014/main" id="{D9601055-D289-34DE-4562-23D61AD0FBE8}"/>
                </a:ext>
              </a:extLst>
            </p:cNvPr>
            <p:cNvSpPr/>
            <p:nvPr/>
          </p:nvSpPr>
          <p:spPr>
            <a:xfrm>
              <a:off x="8569800" y="1851188"/>
              <a:ext cx="296450" cy="161850"/>
            </a:xfrm>
            <a:custGeom>
              <a:avLst/>
              <a:gdLst/>
              <a:ahLst/>
              <a:cxnLst/>
              <a:rect l="l" t="t" r="r" b="b"/>
              <a:pathLst>
                <a:path w="11858" h="6474" extrusionOk="0">
                  <a:moveTo>
                    <a:pt x="4405" y="1"/>
                  </a:moveTo>
                  <a:cubicBezTo>
                    <a:pt x="2712" y="1"/>
                    <a:pt x="1162" y="379"/>
                    <a:pt x="268" y="612"/>
                  </a:cubicBezTo>
                  <a:cubicBezTo>
                    <a:pt x="81" y="639"/>
                    <a:pt x="1" y="879"/>
                    <a:pt x="108" y="1040"/>
                  </a:cubicBezTo>
                  <a:cubicBezTo>
                    <a:pt x="777" y="1977"/>
                    <a:pt x="2570" y="4627"/>
                    <a:pt x="2865" y="6473"/>
                  </a:cubicBezTo>
                  <a:lnTo>
                    <a:pt x="11858" y="6313"/>
                  </a:lnTo>
                  <a:cubicBezTo>
                    <a:pt x="10784" y="1164"/>
                    <a:pt x="7375" y="1"/>
                    <a:pt x="4405" y="1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3">
              <a:extLst>
                <a:ext uri="{FF2B5EF4-FFF2-40B4-BE49-F238E27FC236}">
                  <a16:creationId xmlns:a16="http://schemas.microsoft.com/office/drawing/2014/main" id="{F4ADCBB8-7F05-B212-9A3E-4716F0C4DE19}"/>
                </a:ext>
              </a:extLst>
            </p:cNvPr>
            <p:cNvSpPr/>
            <p:nvPr/>
          </p:nvSpPr>
          <p:spPr>
            <a:xfrm>
              <a:off x="8612625" y="1851188"/>
              <a:ext cx="215500" cy="131825"/>
            </a:xfrm>
            <a:custGeom>
              <a:avLst/>
              <a:gdLst/>
              <a:ahLst/>
              <a:cxnLst/>
              <a:rect l="l" t="t" r="r" b="b"/>
              <a:pathLst>
                <a:path w="8620" h="5273" extrusionOk="0">
                  <a:moveTo>
                    <a:pt x="2640" y="1"/>
                  </a:moveTo>
                  <a:cubicBezTo>
                    <a:pt x="1680" y="1"/>
                    <a:pt x="768" y="120"/>
                    <a:pt x="1" y="264"/>
                  </a:cubicBezTo>
                  <a:cubicBezTo>
                    <a:pt x="54" y="1254"/>
                    <a:pt x="402" y="2191"/>
                    <a:pt x="937" y="2994"/>
                  </a:cubicBezTo>
                  <a:cubicBezTo>
                    <a:pt x="1944" y="4459"/>
                    <a:pt x="3497" y="5272"/>
                    <a:pt x="4991" y="5272"/>
                  </a:cubicBezTo>
                  <a:cubicBezTo>
                    <a:pt x="5762" y="5272"/>
                    <a:pt x="6518" y="5056"/>
                    <a:pt x="7174" y="4600"/>
                  </a:cubicBezTo>
                  <a:cubicBezTo>
                    <a:pt x="7843" y="4145"/>
                    <a:pt x="8351" y="3449"/>
                    <a:pt x="8619" y="2673"/>
                  </a:cubicBezTo>
                  <a:cubicBezTo>
                    <a:pt x="7043" y="565"/>
                    <a:pt x="4726" y="1"/>
                    <a:pt x="2640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3">
              <a:extLst>
                <a:ext uri="{FF2B5EF4-FFF2-40B4-BE49-F238E27FC236}">
                  <a16:creationId xmlns:a16="http://schemas.microsoft.com/office/drawing/2014/main" id="{61B4F809-4ACE-61C6-BB7D-0722DECA1347}"/>
                </a:ext>
              </a:extLst>
            </p:cNvPr>
            <p:cNvSpPr/>
            <p:nvPr/>
          </p:nvSpPr>
          <p:spPr>
            <a:xfrm>
              <a:off x="8432625" y="1011988"/>
              <a:ext cx="75650" cy="111525"/>
            </a:xfrm>
            <a:custGeom>
              <a:avLst/>
              <a:gdLst/>
              <a:ahLst/>
              <a:cxnLst/>
              <a:rect l="l" t="t" r="r" b="b"/>
              <a:pathLst>
                <a:path w="3026" h="4461" extrusionOk="0">
                  <a:moveTo>
                    <a:pt x="2139" y="1"/>
                  </a:moveTo>
                  <a:cubicBezTo>
                    <a:pt x="1607" y="1"/>
                    <a:pt x="906" y="640"/>
                    <a:pt x="482" y="1686"/>
                  </a:cubicBezTo>
                  <a:cubicBezTo>
                    <a:pt x="1" y="2944"/>
                    <a:pt x="134" y="4176"/>
                    <a:pt x="750" y="4417"/>
                  </a:cubicBezTo>
                  <a:cubicBezTo>
                    <a:pt x="826" y="4446"/>
                    <a:pt x="904" y="4461"/>
                    <a:pt x="984" y="4461"/>
                  </a:cubicBezTo>
                  <a:cubicBezTo>
                    <a:pt x="1552" y="4461"/>
                    <a:pt x="2195" y="3742"/>
                    <a:pt x="2570" y="2757"/>
                  </a:cubicBezTo>
                  <a:cubicBezTo>
                    <a:pt x="3025" y="1633"/>
                    <a:pt x="2972" y="428"/>
                    <a:pt x="2436" y="81"/>
                  </a:cubicBezTo>
                  <a:cubicBezTo>
                    <a:pt x="2346" y="27"/>
                    <a:pt x="2246" y="1"/>
                    <a:pt x="213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3">
              <a:extLst>
                <a:ext uri="{FF2B5EF4-FFF2-40B4-BE49-F238E27FC236}">
                  <a16:creationId xmlns:a16="http://schemas.microsoft.com/office/drawing/2014/main" id="{067D5587-48CB-06E7-8384-64D3EB46AB93}"/>
                </a:ext>
              </a:extLst>
            </p:cNvPr>
            <p:cNvSpPr/>
            <p:nvPr/>
          </p:nvSpPr>
          <p:spPr>
            <a:xfrm>
              <a:off x="7975600" y="1291688"/>
              <a:ext cx="503900" cy="217500"/>
            </a:xfrm>
            <a:custGeom>
              <a:avLst/>
              <a:gdLst/>
              <a:ahLst/>
              <a:cxnLst/>
              <a:rect l="l" t="t" r="r" b="b"/>
              <a:pathLst>
                <a:path w="20156" h="8700" extrusionOk="0">
                  <a:moveTo>
                    <a:pt x="13250" y="0"/>
                  </a:moveTo>
                  <a:cubicBezTo>
                    <a:pt x="12045" y="0"/>
                    <a:pt x="4658" y="1847"/>
                    <a:pt x="3855" y="2329"/>
                  </a:cubicBezTo>
                  <a:cubicBezTo>
                    <a:pt x="3561" y="2516"/>
                    <a:pt x="1928" y="5086"/>
                    <a:pt x="1" y="8699"/>
                  </a:cubicBezTo>
                  <a:cubicBezTo>
                    <a:pt x="3132" y="8431"/>
                    <a:pt x="6210" y="7816"/>
                    <a:pt x="9208" y="6933"/>
                  </a:cubicBezTo>
                  <a:cubicBezTo>
                    <a:pt x="13839" y="5541"/>
                    <a:pt x="17746" y="3774"/>
                    <a:pt x="20155" y="2061"/>
                  </a:cubicBezTo>
                  <a:cubicBezTo>
                    <a:pt x="17960" y="1312"/>
                    <a:pt x="14160" y="0"/>
                    <a:pt x="13250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3">
              <a:extLst>
                <a:ext uri="{FF2B5EF4-FFF2-40B4-BE49-F238E27FC236}">
                  <a16:creationId xmlns:a16="http://schemas.microsoft.com/office/drawing/2014/main" id="{A78DF029-36BF-487A-FD58-59941AC7BE03}"/>
                </a:ext>
              </a:extLst>
            </p:cNvPr>
            <p:cNvSpPr/>
            <p:nvPr/>
          </p:nvSpPr>
          <p:spPr>
            <a:xfrm>
              <a:off x="7956200" y="640263"/>
              <a:ext cx="636375" cy="605275"/>
            </a:xfrm>
            <a:custGeom>
              <a:avLst/>
              <a:gdLst/>
              <a:ahLst/>
              <a:cxnLst/>
              <a:rect l="l" t="t" r="r" b="b"/>
              <a:pathLst>
                <a:path w="25455" h="24211" extrusionOk="0">
                  <a:moveTo>
                    <a:pt x="12539" y="1"/>
                  </a:moveTo>
                  <a:cubicBezTo>
                    <a:pt x="11824" y="1"/>
                    <a:pt x="10938" y="104"/>
                    <a:pt x="9850" y="389"/>
                  </a:cubicBezTo>
                  <a:cubicBezTo>
                    <a:pt x="5862" y="1406"/>
                    <a:pt x="215" y="11925"/>
                    <a:pt x="108" y="12621"/>
                  </a:cubicBezTo>
                  <a:cubicBezTo>
                    <a:pt x="0" y="13344"/>
                    <a:pt x="2436" y="17439"/>
                    <a:pt x="2436" y="17439"/>
                  </a:cubicBezTo>
                  <a:lnTo>
                    <a:pt x="4738" y="17465"/>
                  </a:lnTo>
                  <a:lnTo>
                    <a:pt x="3614" y="18750"/>
                  </a:lnTo>
                  <a:cubicBezTo>
                    <a:pt x="3614" y="18750"/>
                    <a:pt x="6050" y="20811"/>
                    <a:pt x="11081" y="23434"/>
                  </a:cubicBezTo>
                  <a:lnTo>
                    <a:pt x="16006" y="24210"/>
                  </a:lnTo>
                  <a:cubicBezTo>
                    <a:pt x="22296" y="22337"/>
                    <a:pt x="25455" y="13611"/>
                    <a:pt x="25455" y="13611"/>
                  </a:cubicBezTo>
                  <a:lnTo>
                    <a:pt x="23875" y="13129"/>
                  </a:lnTo>
                  <a:lnTo>
                    <a:pt x="25374" y="12166"/>
                  </a:lnTo>
                  <a:cubicBezTo>
                    <a:pt x="25401" y="9650"/>
                    <a:pt x="23929" y="2798"/>
                    <a:pt x="21199" y="1058"/>
                  </a:cubicBezTo>
                  <a:cubicBezTo>
                    <a:pt x="20151" y="397"/>
                    <a:pt x="19022" y="192"/>
                    <a:pt x="18025" y="192"/>
                  </a:cubicBezTo>
                  <a:cubicBezTo>
                    <a:pt x="16398" y="192"/>
                    <a:pt x="15123" y="737"/>
                    <a:pt x="15123" y="737"/>
                  </a:cubicBezTo>
                  <a:cubicBezTo>
                    <a:pt x="15123" y="737"/>
                    <a:pt x="14444" y="1"/>
                    <a:pt x="12539" y="1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3">
              <a:extLst>
                <a:ext uri="{FF2B5EF4-FFF2-40B4-BE49-F238E27FC236}">
                  <a16:creationId xmlns:a16="http://schemas.microsoft.com/office/drawing/2014/main" id="{D943B93F-149D-4F85-118C-CC7662429FCF}"/>
                </a:ext>
              </a:extLst>
            </p:cNvPr>
            <p:cNvSpPr/>
            <p:nvPr/>
          </p:nvSpPr>
          <p:spPr>
            <a:xfrm>
              <a:off x="7956200" y="684113"/>
              <a:ext cx="636375" cy="561425"/>
            </a:xfrm>
            <a:custGeom>
              <a:avLst/>
              <a:gdLst/>
              <a:ahLst/>
              <a:cxnLst/>
              <a:rect l="l" t="t" r="r" b="b"/>
              <a:pathLst>
                <a:path w="25455" h="22457" extrusionOk="0">
                  <a:moveTo>
                    <a:pt x="7575" y="0"/>
                  </a:moveTo>
                  <a:cubicBezTo>
                    <a:pt x="4015" y="3158"/>
                    <a:pt x="188" y="10305"/>
                    <a:pt x="108" y="10867"/>
                  </a:cubicBezTo>
                  <a:cubicBezTo>
                    <a:pt x="0" y="11590"/>
                    <a:pt x="2436" y="15685"/>
                    <a:pt x="2436" y="15685"/>
                  </a:cubicBezTo>
                  <a:lnTo>
                    <a:pt x="4738" y="15711"/>
                  </a:lnTo>
                  <a:lnTo>
                    <a:pt x="3614" y="16996"/>
                  </a:lnTo>
                  <a:cubicBezTo>
                    <a:pt x="3614" y="16996"/>
                    <a:pt x="6050" y="19057"/>
                    <a:pt x="11081" y="21680"/>
                  </a:cubicBezTo>
                  <a:lnTo>
                    <a:pt x="16006" y="22456"/>
                  </a:lnTo>
                  <a:cubicBezTo>
                    <a:pt x="22296" y="20583"/>
                    <a:pt x="25455" y="11857"/>
                    <a:pt x="25455" y="11857"/>
                  </a:cubicBezTo>
                  <a:lnTo>
                    <a:pt x="23902" y="11349"/>
                  </a:lnTo>
                  <a:lnTo>
                    <a:pt x="25374" y="10412"/>
                  </a:lnTo>
                  <a:lnTo>
                    <a:pt x="25374" y="10358"/>
                  </a:lnTo>
                  <a:cubicBezTo>
                    <a:pt x="23908" y="10878"/>
                    <a:pt x="22378" y="11139"/>
                    <a:pt x="20849" y="11139"/>
                  </a:cubicBezTo>
                  <a:cubicBezTo>
                    <a:pt x="19226" y="11139"/>
                    <a:pt x="17604" y="10844"/>
                    <a:pt x="16060" y="10251"/>
                  </a:cubicBezTo>
                  <a:cubicBezTo>
                    <a:pt x="11055" y="8431"/>
                    <a:pt x="7763" y="4229"/>
                    <a:pt x="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3">
              <a:extLst>
                <a:ext uri="{FF2B5EF4-FFF2-40B4-BE49-F238E27FC236}">
                  <a16:creationId xmlns:a16="http://schemas.microsoft.com/office/drawing/2014/main" id="{B2EA702E-DDD8-415B-CA8E-7E679FE0E21A}"/>
                </a:ext>
              </a:extLst>
            </p:cNvPr>
            <p:cNvSpPr/>
            <p:nvPr/>
          </p:nvSpPr>
          <p:spPr>
            <a:xfrm>
              <a:off x="8169650" y="1286338"/>
              <a:ext cx="260325" cy="408200"/>
            </a:xfrm>
            <a:custGeom>
              <a:avLst/>
              <a:gdLst/>
              <a:ahLst/>
              <a:cxnLst/>
              <a:rect l="l" t="t" r="r" b="b"/>
              <a:pathLst>
                <a:path w="10413" h="16328" extrusionOk="0">
                  <a:moveTo>
                    <a:pt x="5407" y="0"/>
                  </a:moveTo>
                  <a:cubicBezTo>
                    <a:pt x="4738" y="0"/>
                    <a:pt x="2276" y="776"/>
                    <a:pt x="1" y="1365"/>
                  </a:cubicBezTo>
                  <a:cubicBezTo>
                    <a:pt x="1955" y="8940"/>
                    <a:pt x="6960" y="16327"/>
                    <a:pt x="6960" y="16327"/>
                  </a:cubicBezTo>
                  <a:cubicBezTo>
                    <a:pt x="6960" y="16327"/>
                    <a:pt x="10011" y="8378"/>
                    <a:pt x="10413" y="1606"/>
                  </a:cubicBezTo>
                  <a:cubicBezTo>
                    <a:pt x="8405" y="937"/>
                    <a:pt x="6077" y="0"/>
                    <a:pt x="5407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3">
              <a:extLst>
                <a:ext uri="{FF2B5EF4-FFF2-40B4-BE49-F238E27FC236}">
                  <a16:creationId xmlns:a16="http://schemas.microsoft.com/office/drawing/2014/main" id="{5C09E36C-F21C-77CC-6508-34C20014D96C}"/>
                </a:ext>
              </a:extLst>
            </p:cNvPr>
            <p:cNvSpPr/>
            <p:nvPr/>
          </p:nvSpPr>
          <p:spPr>
            <a:xfrm>
              <a:off x="8169650" y="1286988"/>
              <a:ext cx="260325" cy="174000"/>
            </a:xfrm>
            <a:custGeom>
              <a:avLst/>
              <a:gdLst/>
              <a:ahLst/>
              <a:cxnLst/>
              <a:rect l="l" t="t" r="r" b="b"/>
              <a:pathLst>
                <a:path w="10413" h="6960" extrusionOk="0">
                  <a:moveTo>
                    <a:pt x="5407" y="1"/>
                  </a:moveTo>
                  <a:cubicBezTo>
                    <a:pt x="4738" y="1"/>
                    <a:pt x="2276" y="750"/>
                    <a:pt x="1" y="1339"/>
                  </a:cubicBezTo>
                  <a:cubicBezTo>
                    <a:pt x="509" y="3240"/>
                    <a:pt x="1152" y="5140"/>
                    <a:pt x="1928" y="6960"/>
                  </a:cubicBezTo>
                  <a:cubicBezTo>
                    <a:pt x="4792" y="6103"/>
                    <a:pt x="7575" y="4979"/>
                    <a:pt x="10225" y="3587"/>
                  </a:cubicBezTo>
                  <a:cubicBezTo>
                    <a:pt x="10306" y="2918"/>
                    <a:pt x="10359" y="2249"/>
                    <a:pt x="10413" y="1580"/>
                  </a:cubicBezTo>
                  <a:cubicBezTo>
                    <a:pt x="8405" y="911"/>
                    <a:pt x="6077" y="1"/>
                    <a:pt x="5407" y="1"/>
                  </a:cubicBezTo>
                  <a:close/>
                </a:path>
              </a:pathLst>
            </a:custGeom>
            <a:solidFill>
              <a:srgbClr val="C6A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3">
              <a:extLst>
                <a:ext uri="{FF2B5EF4-FFF2-40B4-BE49-F238E27FC236}">
                  <a16:creationId xmlns:a16="http://schemas.microsoft.com/office/drawing/2014/main" id="{FB8BE3E0-336C-6264-676D-CDD20BE013D4}"/>
                </a:ext>
              </a:extLst>
            </p:cNvPr>
            <p:cNvSpPr/>
            <p:nvPr/>
          </p:nvSpPr>
          <p:spPr>
            <a:xfrm>
              <a:off x="8197750" y="1052138"/>
              <a:ext cx="186725" cy="298900"/>
            </a:xfrm>
            <a:custGeom>
              <a:avLst/>
              <a:gdLst/>
              <a:ahLst/>
              <a:cxnLst/>
              <a:rect l="l" t="t" r="r" b="b"/>
              <a:pathLst>
                <a:path w="7469" h="11956" extrusionOk="0">
                  <a:moveTo>
                    <a:pt x="6505" y="0"/>
                  </a:moveTo>
                  <a:lnTo>
                    <a:pt x="804" y="482"/>
                  </a:lnTo>
                  <a:cubicBezTo>
                    <a:pt x="804" y="482"/>
                    <a:pt x="108" y="7923"/>
                    <a:pt x="1" y="10332"/>
                  </a:cubicBezTo>
                  <a:cubicBezTo>
                    <a:pt x="524" y="11685"/>
                    <a:pt x="1607" y="11956"/>
                    <a:pt x="2757" y="11956"/>
                  </a:cubicBezTo>
                  <a:cubicBezTo>
                    <a:pt x="3313" y="11956"/>
                    <a:pt x="3885" y="11892"/>
                    <a:pt x="4417" y="11857"/>
                  </a:cubicBezTo>
                  <a:cubicBezTo>
                    <a:pt x="6023" y="11723"/>
                    <a:pt x="7361" y="11911"/>
                    <a:pt x="7468" y="10385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3">
              <a:extLst>
                <a:ext uri="{FF2B5EF4-FFF2-40B4-BE49-F238E27FC236}">
                  <a16:creationId xmlns:a16="http://schemas.microsoft.com/office/drawing/2014/main" id="{26051E3A-3975-A6B0-D22C-0232030CC2DD}"/>
                </a:ext>
              </a:extLst>
            </p:cNvPr>
            <p:cNvSpPr/>
            <p:nvPr/>
          </p:nvSpPr>
          <p:spPr>
            <a:xfrm>
              <a:off x="8162300" y="821288"/>
              <a:ext cx="306475" cy="479125"/>
            </a:xfrm>
            <a:custGeom>
              <a:avLst/>
              <a:gdLst/>
              <a:ahLst/>
              <a:cxnLst/>
              <a:rect l="l" t="t" r="r" b="b"/>
              <a:pathLst>
                <a:path w="12259" h="19165" extrusionOk="0">
                  <a:moveTo>
                    <a:pt x="7495" y="0"/>
                  </a:moveTo>
                  <a:cubicBezTo>
                    <a:pt x="5835" y="2007"/>
                    <a:pt x="2730" y="7494"/>
                    <a:pt x="0" y="9582"/>
                  </a:cubicBezTo>
                  <a:cubicBezTo>
                    <a:pt x="54" y="11857"/>
                    <a:pt x="81" y="15818"/>
                    <a:pt x="6906" y="19164"/>
                  </a:cubicBezTo>
                  <a:cubicBezTo>
                    <a:pt x="6906" y="19164"/>
                    <a:pt x="12259" y="15417"/>
                    <a:pt x="12152" y="8940"/>
                  </a:cubicBezTo>
                  <a:cubicBezTo>
                    <a:pt x="12098" y="4015"/>
                    <a:pt x="9743" y="2650"/>
                    <a:pt x="7495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3">
              <a:extLst>
                <a:ext uri="{FF2B5EF4-FFF2-40B4-BE49-F238E27FC236}">
                  <a16:creationId xmlns:a16="http://schemas.microsoft.com/office/drawing/2014/main" id="{48E6526D-4C3D-0528-3C66-A018748A88B4}"/>
                </a:ext>
              </a:extLst>
            </p:cNvPr>
            <p:cNvSpPr/>
            <p:nvPr/>
          </p:nvSpPr>
          <p:spPr>
            <a:xfrm>
              <a:off x="8101400" y="1024463"/>
              <a:ext cx="81000" cy="109075"/>
            </a:xfrm>
            <a:custGeom>
              <a:avLst/>
              <a:gdLst/>
              <a:ahLst/>
              <a:cxnLst/>
              <a:rect l="l" t="t" r="r" b="b"/>
              <a:pathLst>
                <a:path w="3240" h="4363" extrusionOk="0">
                  <a:moveTo>
                    <a:pt x="918" y="0"/>
                  </a:moveTo>
                  <a:cubicBezTo>
                    <a:pt x="879" y="0"/>
                    <a:pt x="841" y="4"/>
                    <a:pt x="804" y="10"/>
                  </a:cubicBezTo>
                  <a:cubicBezTo>
                    <a:pt x="188" y="144"/>
                    <a:pt x="1" y="1268"/>
                    <a:pt x="536" y="2526"/>
                  </a:cubicBezTo>
                  <a:cubicBezTo>
                    <a:pt x="982" y="3630"/>
                    <a:pt x="1758" y="4363"/>
                    <a:pt x="2358" y="4363"/>
                  </a:cubicBezTo>
                  <a:cubicBezTo>
                    <a:pt x="2441" y="4363"/>
                    <a:pt x="2522" y="4349"/>
                    <a:pt x="2597" y="4319"/>
                  </a:cubicBezTo>
                  <a:cubicBezTo>
                    <a:pt x="3213" y="4051"/>
                    <a:pt x="3239" y="2981"/>
                    <a:pt x="2784" y="1857"/>
                  </a:cubicBezTo>
                  <a:cubicBezTo>
                    <a:pt x="2331" y="798"/>
                    <a:pt x="1545" y="0"/>
                    <a:pt x="91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3">
              <a:extLst>
                <a:ext uri="{FF2B5EF4-FFF2-40B4-BE49-F238E27FC236}">
                  <a16:creationId xmlns:a16="http://schemas.microsoft.com/office/drawing/2014/main" id="{1906F18D-F359-CC5F-F33C-0D39BDA4A7E8}"/>
                </a:ext>
              </a:extLst>
            </p:cNvPr>
            <p:cNvSpPr/>
            <p:nvPr/>
          </p:nvSpPr>
          <p:spPr>
            <a:xfrm>
              <a:off x="8179700" y="1268263"/>
              <a:ext cx="222850" cy="133850"/>
            </a:xfrm>
            <a:custGeom>
              <a:avLst/>
              <a:gdLst/>
              <a:ahLst/>
              <a:cxnLst/>
              <a:rect l="l" t="t" r="r" b="b"/>
              <a:pathLst>
                <a:path w="8914" h="5354" extrusionOk="0">
                  <a:moveTo>
                    <a:pt x="803" y="0"/>
                  </a:moveTo>
                  <a:lnTo>
                    <a:pt x="0" y="1928"/>
                  </a:lnTo>
                  <a:cubicBezTo>
                    <a:pt x="0" y="1928"/>
                    <a:pt x="1071" y="4845"/>
                    <a:pt x="3881" y="5354"/>
                  </a:cubicBezTo>
                  <a:lnTo>
                    <a:pt x="5166" y="3507"/>
                  </a:lnTo>
                  <a:lnTo>
                    <a:pt x="6504" y="5059"/>
                  </a:lnTo>
                  <a:cubicBezTo>
                    <a:pt x="7655" y="4310"/>
                    <a:pt x="8512" y="3186"/>
                    <a:pt x="8913" y="1874"/>
                  </a:cubicBezTo>
                  <a:lnTo>
                    <a:pt x="8083" y="455"/>
                  </a:lnTo>
                  <a:cubicBezTo>
                    <a:pt x="6999" y="1721"/>
                    <a:pt x="5931" y="2286"/>
                    <a:pt x="4852" y="2286"/>
                  </a:cubicBezTo>
                  <a:cubicBezTo>
                    <a:pt x="3535" y="2286"/>
                    <a:pt x="2201" y="1443"/>
                    <a:pt x="803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3">
              <a:extLst>
                <a:ext uri="{FF2B5EF4-FFF2-40B4-BE49-F238E27FC236}">
                  <a16:creationId xmlns:a16="http://schemas.microsoft.com/office/drawing/2014/main" id="{EF4644F6-3FBB-8C7E-30BC-14BC649F32AA}"/>
                </a:ext>
              </a:extLst>
            </p:cNvPr>
            <p:cNvSpPr/>
            <p:nvPr/>
          </p:nvSpPr>
          <p:spPr>
            <a:xfrm>
              <a:off x="8166975" y="1319113"/>
              <a:ext cx="265000" cy="382775"/>
            </a:xfrm>
            <a:custGeom>
              <a:avLst/>
              <a:gdLst/>
              <a:ahLst/>
              <a:cxnLst/>
              <a:rect l="l" t="t" r="r" b="b"/>
              <a:pathLst>
                <a:path w="10600" h="15311" extrusionOk="0">
                  <a:moveTo>
                    <a:pt x="295" y="1"/>
                  </a:moveTo>
                  <a:lnTo>
                    <a:pt x="1" y="81"/>
                  </a:lnTo>
                  <a:cubicBezTo>
                    <a:pt x="1955" y="7682"/>
                    <a:pt x="7067" y="15311"/>
                    <a:pt x="7067" y="15311"/>
                  </a:cubicBezTo>
                  <a:cubicBezTo>
                    <a:pt x="7067" y="15311"/>
                    <a:pt x="10198" y="7093"/>
                    <a:pt x="10600" y="322"/>
                  </a:cubicBezTo>
                  <a:lnTo>
                    <a:pt x="10252" y="215"/>
                  </a:lnTo>
                  <a:cubicBezTo>
                    <a:pt x="9610" y="6692"/>
                    <a:pt x="6986" y="14053"/>
                    <a:pt x="6986" y="14053"/>
                  </a:cubicBezTo>
                  <a:cubicBezTo>
                    <a:pt x="6986" y="14053"/>
                    <a:pt x="2436" y="7120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3">
              <a:extLst>
                <a:ext uri="{FF2B5EF4-FFF2-40B4-BE49-F238E27FC236}">
                  <a16:creationId xmlns:a16="http://schemas.microsoft.com/office/drawing/2014/main" id="{E3912B99-D766-6A26-4AC9-AD12E4E1754A}"/>
                </a:ext>
              </a:extLst>
            </p:cNvPr>
            <p:cNvSpPr/>
            <p:nvPr/>
          </p:nvSpPr>
          <p:spPr>
            <a:xfrm>
              <a:off x="8117475" y="1051363"/>
              <a:ext cx="47525" cy="63825"/>
            </a:xfrm>
            <a:custGeom>
              <a:avLst/>
              <a:gdLst/>
              <a:ahLst/>
              <a:cxnLst/>
              <a:rect l="l" t="t" r="r" b="b"/>
              <a:pathLst>
                <a:path w="1901" h="2553" extrusionOk="0">
                  <a:moveTo>
                    <a:pt x="543" y="0"/>
                  </a:moveTo>
                  <a:cubicBezTo>
                    <a:pt x="522" y="0"/>
                    <a:pt x="502" y="2"/>
                    <a:pt x="482" y="4"/>
                  </a:cubicBezTo>
                  <a:cubicBezTo>
                    <a:pt x="107" y="85"/>
                    <a:pt x="0" y="727"/>
                    <a:pt x="294" y="1477"/>
                  </a:cubicBezTo>
                  <a:cubicBezTo>
                    <a:pt x="549" y="2125"/>
                    <a:pt x="1004" y="2553"/>
                    <a:pt x="1347" y="2553"/>
                  </a:cubicBezTo>
                  <a:cubicBezTo>
                    <a:pt x="1401" y="2553"/>
                    <a:pt x="1452" y="2542"/>
                    <a:pt x="1499" y="2520"/>
                  </a:cubicBezTo>
                  <a:cubicBezTo>
                    <a:pt x="1874" y="2387"/>
                    <a:pt x="1900" y="1744"/>
                    <a:pt x="1633" y="1075"/>
                  </a:cubicBezTo>
                  <a:cubicBezTo>
                    <a:pt x="1379" y="442"/>
                    <a:pt x="910" y="0"/>
                    <a:pt x="543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3">
              <a:extLst>
                <a:ext uri="{FF2B5EF4-FFF2-40B4-BE49-F238E27FC236}">
                  <a16:creationId xmlns:a16="http://schemas.microsoft.com/office/drawing/2014/main" id="{1243A58C-84D8-6EEA-75CA-83346C87F979}"/>
                </a:ext>
              </a:extLst>
            </p:cNvPr>
            <p:cNvSpPr/>
            <p:nvPr/>
          </p:nvSpPr>
          <p:spPr>
            <a:xfrm>
              <a:off x="8133525" y="1086738"/>
              <a:ext cx="33475" cy="35700"/>
            </a:xfrm>
            <a:custGeom>
              <a:avLst/>
              <a:gdLst/>
              <a:ahLst/>
              <a:cxnLst/>
              <a:rect l="l" t="t" r="r" b="b"/>
              <a:pathLst>
                <a:path w="1339" h="1428" extrusionOk="0">
                  <a:moveTo>
                    <a:pt x="505" y="1"/>
                  </a:moveTo>
                  <a:cubicBezTo>
                    <a:pt x="479" y="1"/>
                    <a:pt x="454" y="3"/>
                    <a:pt x="429" y="8"/>
                  </a:cubicBezTo>
                  <a:cubicBezTo>
                    <a:pt x="134" y="88"/>
                    <a:pt x="0" y="490"/>
                    <a:pt x="188" y="891"/>
                  </a:cubicBezTo>
                  <a:cubicBezTo>
                    <a:pt x="321" y="1223"/>
                    <a:pt x="600" y="1427"/>
                    <a:pt x="844" y="1427"/>
                  </a:cubicBezTo>
                  <a:cubicBezTo>
                    <a:pt x="895" y="1427"/>
                    <a:pt x="944" y="1418"/>
                    <a:pt x="991" y="1400"/>
                  </a:cubicBezTo>
                  <a:cubicBezTo>
                    <a:pt x="1258" y="1293"/>
                    <a:pt x="1339" y="918"/>
                    <a:pt x="1178" y="570"/>
                  </a:cubicBezTo>
                  <a:cubicBezTo>
                    <a:pt x="1057" y="230"/>
                    <a:pt x="759" y="1"/>
                    <a:pt x="50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3">
              <a:extLst>
                <a:ext uri="{FF2B5EF4-FFF2-40B4-BE49-F238E27FC236}">
                  <a16:creationId xmlns:a16="http://schemas.microsoft.com/office/drawing/2014/main" id="{D654EAC9-577E-7940-EBA3-02874520CEFA}"/>
                </a:ext>
              </a:extLst>
            </p:cNvPr>
            <p:cNvSpPr/>
            <p:nvPr/>
          </p:nvSpPr>
          <p:spPr>
            <a:xfrm>
              <a:off x="8298800" y="1405488"/>
              <a:ext cx="22775" cy="19375"/>
            </a:xfrm>
            <a:custGeom>
              <a:avLst/>
              <a:gdLst/>
              <a:ahLst/>
              <a:cxnLst/>
              <a:rect l="l" t="t" r="r" b="b"/>
              <a:pathLst>
                <a:path w="911" h="775" extrusionOk="0">
                  <a:moveTo>
                    <a:pt x="493" y="1"/>
                  </a:moveTo>
                  <a:cubicBezTo>
                    <a:pt x="388" y="1"/>
                    <a:pt x="284" y="42"/>
                    <a:pt x="215" y="132"/>
                  </a:cubicBezTo>
                  <a:cubicBezTo>
                    <a:pt x="0" y="400"/>
                    <a:pt x="161" y="775"/>
                    <a:pt x="509" y="775"/>
                  </a:cubicBezTo>
                  <a:cubicBezTo>
                    <a:pt x="723" y="748"/>
                    <a:pt x="911" y="560"/>
                    <a:pt x="884" y="320"/>
                  </a:cubicBezTo>
                  <a:cubicBezTo>
                    <a:pt x="850" y="118"/>
                    <a:pt x="669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3">
              <a:extLst>
                <a:ext uri="{FF2B5EF4-FFF2-40B4-BE49-F238E27FC236}">
                  <a16:creationId xmlns:a16="http://schemas.microsoft.com/office/drawing/2014/main" id="{B9842084-A8DE-C4EC-2C9B-730645CF6372}"/>
                </a:ext>
              </a:extLst>
            </p:cNvPr>
            <p:cNvSpPr/>
            <p:nvPr/>
          </p:nvSpPr>
          <p:spPr>
            <a:xfrm>
              <a:off x="8251300" y="1009938"/>
              <a:ext cx="42850" cy="62325"/>
            </a:xfrm>
            <a:custGeom>
              <a:avLst/>
              <a:gdLst/>
              <a:ahLst/>
              <a:cxnLst/>
              <a:rect l="l" t="t" r="r" b="b"/>
              <a:pathLst>
                <a:path w="1714" h="2493" extrusionOk="0">
                  <a:moveTo>
                    <a:pt x="864" y="1"/>
                  </a:moveTo>
                  <a:cubicBezTo>
                    <a:pt x="853" y="1"/>
                    <a:pt x="841" y="1"/>
                    <a:pt x="830" y="2"/>
                  </a:cubicBezTo>
                  <a:cubicBezTo>
                    <a:pt x="375" y="55"/>
                    <a:pt x="0" y="618"/>
                    <a:pt x="0" y="1287"/>
                  </a:cubicBezTo>
                  <a:cubicBezTo>
                    <a:pt x="0" y="1966"/>
                    <a:pt x="383" y="2492"/>
                    <a:pt x="849" y="2492"/>
                  </a:cubicBezTo>
                  <a:cubicBezTo>
                    <a:pt x="860" y="2492"/>
                    <a:pt x="872" y="2492"/>
                    <a:pt x="883" y="2491"/>
                  </a:cubicBezTo>
                  <a:cubicBezTo>
                    <a:pt x="1338" y="2438"/>
                    <a:pt x="1713" y="1876"/>
                    <a:pt x="1713" y="1206"/>
                  </a:cubicBezTo>
                  <a:cubicBezTo>
                    <a:pt x="1687" y="527"/>
                    <a:pt x="1329" y="1"/>
                    <a:pt x="864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3">
              <a:extLst>
                <a:ext uri="{FF2B5EF4-FFF2-40B4-BE49-F238E27FC236}">
                  <a16:creationId xmlns:a16="http://schemas.microsoft.com/office/drawing/2014/main" id="{1677CAE8-671F-4226-776A-12B54032E318}"/>
                </a:ext>
              </a:extLst>
            </p:cNvPr>
            <p:cNvSpPr/>
            <p:nvPr/>
          </p:nvSpPr>
          <p:spPr>
            <a:xfrm>
              <a:off x="8220500" y="953263"/>
              <a:ext cx="83675" cy="41200"/>
            </a:xfrm>
            <a:custGeom>
              <a:avLst/>
              <a:gdLst/>
              <a:ahLst/>
              <a:cxnLst/>
              <a:rect l="l" t="t" r="r" b="b"/>
              <a:pathLst>
                <a:path w="3347" h="1648" extrusionOk="0">
                  <a:moveTo>
                    <a:pt x="2825" y="0"/>
                  </a:moveTo>
                  <a:cubicBezTo>
                    <a:pt x="2776" y="0"/>
                    <a:pt x="2726" y="7"/>
                    <a:pt x="2677" y="21"/>
                  </a:cubicBezTo>
                  <a:lnTo>
                    <a:pt x="349" y="690"/>
                  </a:lnTo>
                  <a:cubicBezTo>
                    <a:pt x="135" y="743"/>
                    <a:pt x="1" y="904"/>
                    <a:pt x="54" y="1038"/>
                  </a:cubicBezTo>
                  <a:lnTo>
                    <a:pt x="242" y="1493"/>
                  </a:lnTo>
                  <a:cubicBezTo>
                    <a:pt x="262" y="1592"/>
                    <a:pt x="385" y="1647"/>
                    <a:pt x="523" y="1647"/>
                  </a:cubicBezTo>
                  <a:cubicBezTo>
                    <a:pt x="571" y="1647"/>
                    <a:pt x="622" y="1640"/>
                    <a:pt x="670" y="1627"/>
                  </a:cubicBezTo>
                  <a:lnTo>
                    <a:pt x="3025" y="957"/>
                  </a:lnTo>
                  <a:cubicBezTo>
                    <a:pt x="3213" y="904"/>
                    <a:pt x="3347" y="743"/>
                    <a:pt x="3293" y="609"/>
                  </a:cubicBezTo>
                  <a:lnTo>
                    <a:pt x="3132" y="154"/>
                  </a:lnTo>
                  <a:cubicBezTo>
                    <a:pt x="3093" y="55"/>
                    <a:pt x="2965" y="0"/>
                    <a:pt x="2825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3">
              <a:extLst>
                <a:ext uri="{FF2B5EF4-FFF2-40B4-BE49-F238E27FC236}">
                  <a16:creationId xmlns:a16="http://schemas.microsoft.com/office/drawing/2014/main" id="{B0644E8F-A530-D59F-74B0-BB8410A888E6}"/>
                </a:ext>
              </a:extLst>
            </p:cNvPr>
            <p:cNvSpPr/>
            <p:nvPr/>
          </p:nvSpPr>
          <p:spPr>
            <a:xfrm>
              <a:off x="8396500" y="1017913"/>
              <a:ext cx="39475" cy="61025"/>
            </a:xfrm>
            <a:custGeom>
              <a:avLst/>
              <a:gdLst/>
              <a:ahLst/>
              <a:cxnLst/>
              <a:rect l="l" t="t" r="r" b="b"/>
              <a:pathLst>
                <a:path w="1579" h="2441" extrusionOk="0">
                  <a:moveTo>
                    <a:pt x="912" y="0"/>
                  </a:moveTo>
                  <a:cubicBezTo>
                    <a:pt x="894" y="0"/>
                    <a:pt x="875" y="2"/>
                    <a:pt x="857" y="4"/>
                  </a:cubicBezTo>
                  <a:cubicBezTo>
                    <a:pt x="429" y="31"/>
                    <a:pt x="54" y="620"/>
                    <a:pt x="27" y="1289"/>
                  </a:cubicBezTo>
                  <a:cubicBezTo>
                    <a:pt x="1" y="1941"/>
                    <a:pt x="305" y="2441"/>
                    <a:pt x="718" y="2441"/>
                  </a:cubicBezTo>
                  <a:cubicBezTo>
                    <a:pt x="728" y="2441"/>
                    <a:pt x="739" y="2440"/>
                    <a:pt x="750" y="2440"/>
                  </a:cubicBezTo>
                  <a:cubicBezTo>
                    <a:pt x="1178" y="2386"/>
                    <a:pt x="1526" y="1824"/>
                    <a:pt x="1553" y="1155"/>
                  </a:cubicBezTo>
                  <a:cubicBezTo>
                    <a:pt x="1578" y="517"/>
                    <a:pt x="1287" y="0"/>
                    <a:pt x="912" y="0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3">
              <a:extLst>
                <a:ext uri="{FF2B5EF4-FFF2-40B4-BE49-F238E27FC236}">
                  <a16:creationId xmlns:a16="http://schemas.microsoft.com/office/drawing/2014/main" id="{7A89AC19-CBB4-4FE0-5198-9C9385537491}"/>
                </a:ext>
              </a:extLst>
            </p:cNvPr>
            <p:cNvSpPr/>
            <p:nvPr/>
          </p:nvSpPr>
          <p:spPr>
            <a:xfrm>
              <a:off x="8396500" y="959963"/>
              <a:ext cx="56225" cy="41200"/>
            </a:xfrm>
            <a:custGeom>
              <a:avLst/>
              <a:gdLst/>
              <a:ahLst/>
              <a:cxnLst/>
              <a:rect l="l" t="t" r="r" b="b"/>
              <a:pathLst>
                <a:path w="2249" h="1648" extrusionOk="0">
                  <a:moveTo>
                    <a:pt x="357" y="0"/>
                  </a:moveTo>
                  <a:cubicBezTo>
                    <a:pt x="286" y="0"/>
                    <a:pt x="231" y="36"/>
                    <a:pt x="214" y="101"/>
                  </a:cubicBezTo>
                  <a:lnTo>
                    <a:pt x="54" y="449"/>
                  </a:lnTo>
                  <a:cubicBezTo>
                    <a:pt x="0" y="556"/>
                    <a:pt x="81" y="689"/>
                    <a:pt x="214" y="743"/>
                  </a:cubicBezTo>
                  <a:lnTo>
                    <a:pt x="1767" y="1599"/>
                  </a:lnTo>
                  <a:cubicBezTo>
                    <a:pt x="1823" y="1633"/>
                    <a:pt x="1879" y="1648"/>
                    <a:pt x="1929" y="1648"/>
                  </a:cubicBezTo>
                  <a:cubicBezTo>
                    <a:pt x="1999" y="1648"/>
                    <a:pt x="2057" y="1619"/>
                    <a:pt x="2088" y="1573"/>
                  </a:cubicBezTo>
                  <a:lnTo>
                    <a:pt x="2222" y="1198"/>
                  </a:lnTo>
                  <a:cubicBezTo>
                    <a:pt x="2249" y="1064"/>
                    <a:pt x="2168" y="957"/>
                    <a:pt x="2061" y="904"/>
                  </a:cubicBezTo>
                  <a:lnTo>
                    <a:pt x="509" y="47"/>
                  </a:lnTo>
                  <a:cubicBezTo>
                    <a:pt x="456" y="15"/>
                    <a:pt x="403" y="0"/>
                    <a:pt x="357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3">
              <a:extLst>
                <a:ext uri="{FF2B5EF4-FFF2-40B4-BE49-F238E27FC236}">
                  <a16:creationId xmlns:a16="http://schemas.microsoft.com/office/drawing/2014/main" id="{FA8ABF2C-FEFB-F5C3-256B-C5665B51F8B4}"/>
                </a:ext>
              </a:extLst>
            </p:cNvPr>
            <p:cNvSpPr/>
            <p:nvPr/>
          </p:nvSpPr>
          <p:spPr>
            <a:xfrm>
              <a:off x="8327575" y="1089613"/>
              <a:ext cx="44175" cy="50200"/>
            </a:xfrm>
            <a:custGeom>
              <a:avLst/>
              <a:gdLst/>
              <a:ahLst/>
              <a:cxnLst/>
              <a:rect l="l" t="t" r="r" b="b"/>
              <a:pathLst>
                <a:path w="1767" h="2008" extrusionOk="0">
                  <a:moveTo>
                    <a:pt x="937" y="0"/>
                  </a:moveTo>
                  <a:lnTo>
                    <a:pt x="937" y="0"/>
                  </a:lnTo>
                  <a:cubicBezTo>
                    <a:pt x="1258" y="669"/>
                    <a:pt x="1392" y="1231"/>
                    <a:pt x="1018" y="1579"/>
                  </a:cubicBezTo>
                  <a:cubicBezTo>
                    <a:pt x="772" y="1800"/>
                    <a:pt x="438" y="1931"/>
                    <a:pt x="95" y="1931"/>
                  </a:cubicBezTo>
                  <a:cubicBezTo>
                    <a:pt x="64" y="1931"/>
                    <a:pt x="32" y="1929"/>
                    <a:pt x="0" y="1927"/>
                  </a:cubicBezTo>
                  <a:lnTo>
                    <a:pt x="0" y="1954"/>
                  </a:lnTo>
                  <a:cubicBezTo>
                    <a:pt x="0" y="1954"/>
                    <a:pt x="255" y="2007"/>
                    <a:pt x="562" y="2007"/>
                  </a:cubicBezTo>
                  <a:cubicBezTo>
                    <a:pt x="870" y="2007"/>
                    <a:pt x="1232" y="1954"/>
                    <a:pt x="1446" y="1740"/>
                  </a:cubicBezTo>
                  <a:cubicBezTo>
                    <a:pt x="1767" y="1365"/>
                    <a:pt x="1473" y="776"/>
                    <a:pt x="937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3">
              <a:extLst>
                <a:ext uri="{FF2B5EF4-FFF2-40B4-BE49-F238E27FC236}">
                  <a16:creationId xmlns:a16="http://schemas.microsoft.com/office/drawing/2014/main" id="{C50694B8-1282-D0C0-70A0-5158335CE95E}"/>
                </a:ext>
              </a:extLst>
            </p:cNvPr>
            <p:cNvSpPr/>
            <p:nvPr/>
          </p:nvSpPr>
          <p:spPr>
            <a:xfrm>
              <a:off x="8285425" y="1162538"/>
              <a:ext cx="87000" cy="22225"/>
            </a:xfrm>
            <a:custGeom>
              <a:avLst/>
              <a:gdLst/>
              <a:ahLst/>
              <a:cxnLst/>
              <a:rect l="l" t="t" r="r" b="b"/>
              <a:pathLst>
                <a:path w="3480" h="889" extrusionOk="0">
                  <a:moveTo>
                    <a:pt x="188" y="0"/>
                  </a:moveTo>
                  <a:lnTo>
                    <a:pt x="0" y="455"/>
                  </a:lnTo>
                  <a:cubicBezTo>
                    <a:pt x="40" y="476"/>
                    <a:pt x="790" y="888"/>
                    <a:pt x="2057" y="888"/>
                  </a:cubicBezTo>
                  <a:cubicBezTo>
                    <a:pt x="2477" y="888"/>
                    <a:pt x="2954" y="843"/>
                    <a:pt x="3480" y="723"/>
                  </a:cubicBezTo>
                  <a:lnTo>
                    <a:pt x="3399" y="509"/>
                  </a:lnTo>
                  <a:cubicBezTo>
                    <a:pt x="3071" y="589"/>
                    <a:pt x="2738" y="629"/>
                    <a:pt x="2406" y="629"/>
                  </a:cubicBezTo>
                  <a:cubicBezTo>
                    <a:pt x="1630" y="629"/>
                    <a:pt x="863" y="413"/>
                    <a:pt x="188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3">
              <a:extLst>
                <a:ext uri="{FF2B5EF4-FFF2-40B4-BE49-F238E27FC236}">
                  <a16:creationId xmlns:a16="http://schemas.microsoft.com/office/drawing/2014/main" id="{9019EBA2-A54D-86C4-F59C-1B8C223676AB}"/>
                </a:ext>
              </a:extLst>
            </p:cNvPr>
            <p:cNvSpPr/>
            <p:nvPr/>
          </p:nvSpPr>
          <p:spPr>
            <a:xfrm>
              <a:off x="8316525" y="1200263"/>
              <a:ext cx="40525" cy="13925"/>
            </a:xfrm>
            <a:custGeom>
              <a:avLst/>
              <a:gdLst/>
              <a:ahLst/>
              <a:cxnLst/>
              <a:rect l="l" t="t" r="r" b="b"/>
              <a:pathLst>
                <a:path w="1621" h="557" extrusionOk="0">
                  <a:moveTo>
                    <a:pt x="1500" y="1"/>
                  </a:moveTo>
                  <a:cubicBezTo>
                    <a:pt x="1370" y="1"/>
                    <a:pt x="1123" y="146"/>
                    <a:pt x="790" y="204"/>
                  </a:cubicBezTo>
                  <a:cubicBezTo>
                    <a:pt x="705" y="215"/>
                    <a:pt x="621" y="218"/>
                    <a:pt x="543" y="218"/>
                  </a:cubicBezTo>
                  <a:cubicBezTo>
                    <a:pt x="425" y="218"/>
                    <a:pt x="318" y="211"/>
                    <a:pt x="232" y="211"/>
                  </a:cubicBezTo>
                  <a:cubicBezTo>
                    <a:pt x="88" y="211"/>
                    <a:pt x="1" y="231"/>
                    <a:pt x="14" y="338"/>
                  </a:cubicBezTo>
                  <a:cubicBezTo>
                    <a:pt x="54" y="477"/>
                    <a:pt x="268" y="557"/>
                    <a:pt x="551" y="557"/>
                  </a:cubicBezTo>
                  <a:cubicBezTo>
                    <a:pt x="650" y="557"/>
                    <a:pt x="759" y="547"/>
                    <a:pt x="871" y="526"/>
                  </a:cubicBezTo>
                  <a:cubicBezTo>
                    <a:pt x="1299" y="445"/>
                    <a:pt x="1620" y="258"/>
                    <a:pt x="1593" y="71"/>
                  </a:cubicBezTo>
                  <a:cubicBezTo>
                    <a:pt x="1579" y="20"/>
                    <a:pt x="1547" y="1"/>
                    <a:pt x="1500" y="1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3">
              <a:extLst>
                <a:ext uri="{FF2B5EF4-FFF2-40B4-BE49-F238E27FC236}">
                  <a16:creationId xmlns:a16="http://schemas.microsoft.com/office/drawing/2014/main" id="{2AB69925-6CC9-0E8E-300A-2C6DC7D60B13}"/>
                </a:ext>
              </a:extLst>
            </p:cNvPr>
            <p:cNvSpPr/>
            <p:nvPr/>
          </p:nvSpPr>
          <p:spPr>
            <a:xfrm>
              <a:off x="91854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7174" y="1"/>
                  </a:moveTo>
                  <a:cubicBezTo>
                    <a:pt x="3106" y="1"/>
                    <a:pt x="1" y="13865"/>
                    <a:pt x="1" y="13865"/>
                  </a:cubicBezTo>
                  <a:cubicBezTo>
                    <a:pt x="1" y="13865"/>
                    <a:pt x="3052" y="14079"/>
                    <a:pt x="3052" y="17639"/>
                  </a:cubicBezTo>
                  <a:lnTo>
                    <a:pt x="15686" y="17639"/>
                  </a:lnTo>
                  <a:cubicBezTo>
                    <a:pt x="15686" y="17639"/>
                    <a:pt x="16515" y="13490"/>
                    <a:pt x="11858" y="13490"/>
                  </a:cubicBezTo>
                  <a:cubicBezTo>
                    <a:pt x="11858" y="13490"/>
                    <a:pt x="11778" y="11296"/>
                    <a:pt x="10225" y="11296"/>
                  </a:cubicBezTo>
                  <a:cubicBezTo>
                    <a:pt x="10225" y="11296"/>
                    <a:pt x="11216" y="1"/>
                    <a:pt x="7174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3">
              <a:extLst>
                <a:ext uri="{FF2B5EF4-FFF2-40B4-BE49-F238E27FC236}">
                  <a16:creationId xmlns:a16="http://schemas.microsoft.com/office/drawing/2014/main" id="{ED1E4175-96B4-0AC9-E2A2-994CBA1606E4}"/>
                </a:ext>
              </a:extLst>
            </p:cNvPr>
            <p:cNvSpPr/>
            <p:nvPr/>
          </p:nvSpPr>
          <p:spPr>
            <a:xfrm>
              <a:off x="67223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9342" y="1"/>
                  </a:moveTo>
                  <a:cubicBezTo>
                    <a:pt x="5300" y="1"/>
                    <a:pt x="6317" y="11296"/>
                    <a:pt x="6317" y="11296"/>
                  </a:cubicBezTo>
                  <a:cubicBezTo>
                    <a:pt x="4738" y="11296"/>
                    <a:pt x="4685" y="13490"/>
                    <a:pt x="4685" y="13490"/>
                  </a:cubicBezTo>
                  <a:cubicBezTo>
                    <a:pt x="1" y="13490"/>
                    <a:pt x="857" y="17639"/>
                    <a:pt x="857" y="17639"/>
                  </a:cubicBezTo>
                  <a:lnTo>
                    <a:pt x="13464" y="17639"/>
                  </a:lnTo>
                  <a:cubicBezTo>
                    <a:pt x="13464" y="14079"/>
                    <a:pt x="16515" y="13865"/>
                    <a:pt x="16515" y="13865"/>
                  </a:cubicBezTo>
                  <a:cubicBezTo>
                    <a:pt x="16515" y="13865"/>
                    <a:pt x="13410" y="1"/>
                    <a:pt x="9342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3">
              <a:extLst>
                <a:ext uri="{FF2B5EF4-FFF2-40B4-BE49-F238E27FC236}">
                  <a16:creationId xmlns:a16="http://schemas.microsoft.com/office/drawing/2014/main" id="{D7A8AF17-B1F7-A54E-A904-326C6B1A67FF}"/>
                </a:ext>
              </a:extLst>
            </p:cNvPr>
            <p:cNvSpPr/>
            <p:nvPr/>
          </p:nvSpPr>
          <p:spPr>
            <a:xfrm>
              <a:off x="9420950" y="1835663"/>
              <a:ext cx="113100" cy="157975"/>
            </a:xfrm>
            <a:custGeom>
              <a:avLst/>
              <a:gdLst/>
              <a:ahLst/>
              <a:cxnLst/>
              <a:rect l="l" t="t" r="r" b="b"/>
              <a:pathLst>
                <a:path w="4524" h="6319" extrusionOk="0">
                  <a:moveTo>
                    <a:pt x="3314" y="1"/>
                  </a:moveTo>
                  <a:cubicBezTo>
                    <a:pt x="3298" y="1"/>
                    <a:pt x="3282" y="1"/>
                    <a:pt x="3266" y="2"/>
                  </a:cubicBezTo>
                  <a:lnTo>
                    <a:pt x="27" y="2"/>
                  </a:lnTo>
                  <a:lnTo>
                    <a:pt x="27" y="1367"/>
                  </a:lnTo>
                  <a:lnTo>
                    <a:pt x="2302" y="1260"/>
                  </a:lnTo>
                  <a:cubicBezTo>
                    <a:pt x="2319" y="1259"/>
                    <a:pt x="2335" y="1258"/>
                    <a:pt x="2351" y="1258"/>
                  </a:cubicBezTo>
                  <a:cubicBezTo>
                    <a:pt x="2786" y="1258"/>
                    <a:pt x="3159" y="1598"/>
                    <a:pt x="3159" y="2063"/>
                  </a:cubicBezTo>
                  <a:lnTo>
                    <a:pt x="3132" y="3990"/>
                  </a:lnTo>
                  <a:cubicBezTo>
                    <a:pt x="3079" y="4445"/>
                    <a:pt x="2731" y="4819"/>
                    <a:pt x="2249" y="4900"/>
                  </a:cubicBezTo>
                  <a:lnTo>
                    <a:pt x="0" y="4846"/>
                  </a:lnTo>
                  <a:lnTo>
                    <a:pt x="0" y="6318"/>
                  </a:lnTo>
                  <a:lnTo>
                    <a:pt x="3159" y="6104"/>
                  </a:lnTo>
                  <a:cubicBezTo>
                    <a:pt x="3855" y="5970"/>
                    <a:pt x="4363" y="5408"/>
                    <a:pt x="4417" y="4686"/>
                  </a:cubicBezTo>
                  <a:lnTo>
                    <a:pt x="4497" y="1233"/>
                  </a:lnTo>
                  <a:cubicBezTo>
                    <a:pt x="4523" y="553"/>
                    <a:pt x="3987" y="1"/>
                    <a:pt x="3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3">
              <a:extLst>
                <a:ext uri="{FF2B5EF4-FFF2-40B4-BE49-F238E27FC236}">
                  <a16:creationId xmlns:a16="http://schemas.microsoft.com/office/drawing/2014/main" id="{96386FD2-A8FA-55B5-10BD-5A60EDA57D67}"/>
                </a:ext>
              </a:extLst>
            </p:cNvPr>
            <p:cNvSpPr/>
            <p:nvPr/>
          </p:nvSpPr>
          <p:spPr>
            <a:xfrm>
              <a:off x="9232250" y="1787088"/>
              <a:ext cx="237575" cy="243175"/>
            </a:xfrm>
            <a:custGeom>
              <a:avLst/>
              <a:gdLst/>
              <a:ahLst/>
              <a:cxnLst/>
              <a:rect l="l" t="t" r="r" b="b"/>
              <a:pathLst>
                <a:path w="9503" h="9727" extrusionOk="0">
                  <a:moveTo>
                    <a:pt x="4431" y="0"/>
                  </a:moveTo>
                  <a:cubicBezTo>
                    <a:pt x="2621" y="0"/>
                    <a:pt x="857" y="134"/>
                    <a:pt x="482" y="392"/>
                  </a:cubicBezTo>
                  <a:cubicBezTo>
                    <a:pt x="1" y="687"/>
                    <a:pt x="241" y="8930"/>
                    <a:pt x="402" y="9278"/>
                  </a:cubicBezTo>
                  <a:cubicBezTo>
                    <a:pt x="573" y="9609"/>
                    <a:pt x="2292" y="9726"/>
                    <a:pt x="4134" y="9726"/>
                  </a:cubicBezTo>
                  <a:cubicBezTo>
                    <a:pt x="6324" y="9726"/>
                    <a:pt x="8688" y="9560"/>
                    <a:pt x="8833" y="9385"/>
                  </a:cubicBezTo>
                  <a:cubicBezTo>
                    <a:pt x="9128" y="9064"/>
                    <a:pt x="9502" y="1088"/>
                    <a:pt x="8753" y="473"/>
                  </a:cubicBezTo>
                  <a:cubicBezTo>
                    <a:pt x="8365" y="154"/>
                    <a:pt x="6372" y="0"/>
                    <a:pt x="4431" y="0"/>
                  </a:cubicBezTo>
                  <a:close/>
                </a:path>
              </a:pathLst>
            </a:custGeom>
            <a:solidFill>
              <a:srgbClr val="C12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3">
              <a:extLst>
                <a:ext uri="{FF2B5EF4-FFF2-40B4-BE49-F238E27FC236}">
                  <a16:creationId xmlns:a16="http://schemas.microsoft.com/office/drawing/2014/main" id="{AF0D6FDC-B7C2-8FD2-5397-775E33CAA9EB}"/>
                </a:ext>
              </a:extLst>
            </p:cNvPr>
            <p:cNvSpPr/>
            <p:nvPr/>
          </p:nvSpPr>
          <p:spPr>
            <a:xfrm>
              <a:off x="9238950" y="1787438"/>
              <a:ext cx="200100" cy="192800"/>
            </a:xfrm>
            <a:custGeom>
              <a:avLst/>
              <a:gdLst/>
              <a:ahLst/>
              <a:cxnLst/>
              <a:rect l="l" t="t" r="r" b="b"/>
              <a:pathLst>
                <a:path w="8004" h="7712" extrusionOk="0">
                  <a:moveTo>
                    <a:pt x="4181" y="1"/>
                  </a:moveTo>
                  <a:cubicBezTo>
                    <a:pt x="2367" y="1"/>
                    <a:pt x="595" y="129"/>
                    <a:pt x="214" y="378"/>
                  </a:cubicBezTo>
                  <a:cubicBezTo>
                    <a:pt x="107" y="432"/>
                    <a:pt x="27" y="887"/>
                    <a:pt x="0" y="1529"/>
                  </a:cubicBezTo>
                  <a:cubicBezTo>
                    <a:pt x="375" y="5062"/>
                    <a:pt x="2008" y="7712"/>
                    <a:pt x="3962" y="7712"/>
                  </a:cubicBezTo>
                  <a:cubicBezTo>
                    <a:pt x="6130" y="7712"/>
                    <a:pt x="7923" y="4420"/>
                    <a:pt x="8003" y="271"/>
                  </a:cubicBezTo>
                  <a:cubicBezTo>
                    <a:pt x="7215" y="89"/>
                    <a:pt x="5684" y="1"/>
                    <a:pt x="4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3">
              <a:extLst>
                <a:ext uri="{FF2B5EF4-FFF2-40B4-BE49-F238E27FC236}">
                  <a16:creationId xmlns:a16="http://schemas.microsoft.com/office/drawing/2014/main" id="{972EFB1E-DCBD-E22F-9B8D-3BE5BB0F42F2}"/>
                </a:ext>
              </a:extLst>
            </p:cNvPr>
            <p:cNvSpPr/>
            <p:nvPr/>
          </p:nvSpPr>
          <p:spPr>
            <a:xfrm>
              <a:off x="9253000" y="1804238"/>
              <a:ext cx="32800" cy="103075"/>
            </a:xfrm>
            <a:custGeom>
              <a:avLst/>
              <a:gdLst/>
              <a:ahLst/>
              <a:cxnLst/>
              <a:rect l="l" t="t" r="r" b="b"/>
              <a:pathLst>
                <a:path w="1312" h="4123" extrusionOk="0">
                  <a:moveTo>
                    <a:pt x="589" y="1"/>
                  </a:moveTo>
                  <a:cubicBezTo>
                    <a:pt x="214" y="81"/>
                    <a:pt x="0" y="429"/>
                    <a:pt x="81" y="804"/>
                  </a:cubicBezTo>
                  <a:cubicBezTo>
                    <a:pt x="214" y="1981"/>
                    <a:pt x="643" y="3132"/>
                    <a:pt x="1312" y="4123"/>
                  </a:cubicBezTo>
                  <a:lnTo>
                    <a:pt x="1258" y="830"/>
                  </a:lnTo>
                  <a:cubicBezTo>
                    <a:pt x="1312" y="402"/>
                    <a:pt x="1017" y="54"/>
                    <a:pt x="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3">
              <a:extLst>
                <a:ext uri="{FF2B5EF4-FFF2-40B4-BE49-F238E27FC236}">
                  <a16:creationId xmlns:a16="http://schemas.microsoft.com/office/drawing/2014/main" id="{D3C3E9FA-2137-B135-E8E6-9D331A32ED96}"/>
                </a:ext>
              </a:extLst>
            </p:cNvPr>
            <p:cNvSpPr/>
            <p:nvPr/>
          </p:nvSpPr>
          <p:spPr>
            <a:xfrm>
              <a:off x="9291125" y="1803538"/>
              <a:ext cx="33500" cy="28825"/>
            </a:xfrm>
            <a:custGeom>
              <a:avLst/>
              <a:gdLst/>
              <a:ahLst/>
              <a:cxnLst/>
              <a:rect l="l" t="t" r="r" b="b"/>
              <a:pathLst>
                <a:path w="1340" h="1153" extrusionOk="0">
                  <a:moveTo>
                    <a:pt x="766" y="0"/>
                  </a:moveTo>
                  <a:cubicBezTo>
                    <a:pt x="603" y="0"/>
                    <a:pt x="438" y="69"/>
                    <a:pt x="322" y="216"/>
                  </a:cubicBezTo>
                  <a:cubicBezTo>
                    <a:pt x="1" y="591"/>
                    <a:pt x="269" y="1153"/>
                    <a:pt x="750" y="1153"/>
                  </a:cubicBezTo>
                  <a:cubicBezTo>
                    <a:pt x="1098" y="1126"/>
                    <a:pt x="1339" y="805"/>
                    <a:pt x="1312" y="457"/>
                  </a:cubicBezTo>
                  <a:cubicBezTo>
                    <a:pt x="1264" y="164"/>
                    <a:pt x="101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3">
              <a:extLst>
                <a:ext uri="{FF2B5EF4-FFF2-40B4-BE49-F238E27FC236}">
                  <a16:creationId xmlns:a16="http://schemas.microsoft.com/office/drawing/2014/main" id="{B32D5114-C15F-7027-D176-4366F618595D}"/>
                </a:ext>
              </a:extLst>
            </p:cNvPr>
            <p:cNvSpPr/>
            <p:nvPr/>
          </p:nvSpPr>
          <p:spPr>
            <a:xfrm>
              <a:off x="9248975" y="1110313"/>
              <a:ext cx="276375" cy="644425"/>
            </a:xfrm>
            <a:custGeom>
              <a:avLst/>
              <a:gdLst/>
              <a:ahLst/>
              <a:cxnLst/>
              <a:rect l="l" t="t" r="r" b="b"/>
              <a:pathLst>
                <a:path w="11055" h="25777" extrusionOk="0">
                  <a:moveTo>
                    <a:pt x="7890" y="1"/>
                  </a:moveTo>
                  <a:cubicBezTo>
                    <a:pt x="7865" y="1"/>
                    <a:pt x="7841" y="1"/>
                    <a:pt x="7816" y="2"/>
                  </a:cubicBezTo>
                  <a:cubicBezTo>
                    <a:pt x="8940" y="296"/>
                    <a:pt x="9208" y="1046"/>
                    <a:pt x="9208" y="2304"/>
                  </a:cubicBezTo>
                  <a:cubicBezTo>
                    <a:pt x="9208" y="3562"/>
                    <a:pt x="5461" y="4177"/>
                    <a:pt x="4899" y="7657"/>
                  </a:cubicBezTo>
                  <a:cubicBezTo>
                    <a:pt x="4337" y="11136"/>
                    <a:pt x="6210" y="12260"/>
                    <a:pt x="7281" y="13679"/>
                  </a:cubicBezTo>
                  <a:cubicBezTo>
                    <a:pt x="8378" y="15098"/>
                    <a:pt x="7120" y="20531"/>
                    <a:pt x="4899" y="20825"/>
                  </a:cubicBezTo>
                  <a:cubicBezTo>
                    <a:pt x="2383" y="21173"/>
                    <a:pt x="1" y="22164"/>
                    <a:pt x="3748" y="25643"/>
                  </a:cubicBezTo>
                  <a:lnTo>
                    <a:pt x="4176" y="25777"/>
                  </a:lnTo>
                  <a:cubicBezTo>
                    <a:pt x="5595" y="24920"/>
                    <a:pt x="3427" y="22672"/>
                    <a:pt x="5354" y="21387"/>
                  </a:cubicBezTo>
                  <a:cubicBezTo>
                    <a:pt x="6478" y="20665"/>
                    <a:pt x="8378" y="19086"/>
                    <a:pt x="8887" y="17212"/>
                  </a:cubicBezTo>
                  <a:cubicBezTo>
                    <a:pt x="9395" y="15338"/>
                    <a:pt x="9155" y="15338"/>
                    <a:pt x="8004" y="14295"/>
                  </a:cubicBezTo>
                  <a:cubicBezTo>
                    <a:pt x="6826" y="13277"/>
                    <a:pt x="6210" y="11109"/>
                    <a:pt x="6050" y="8005"/>
                  </a:cubicBezTo>
                  <a:cubicBezTo>
                    <a:pt x="5916" y="4900"/>
                    <a:pt x="8780" y="4846"/>
                    <a:pt x="9931" y="4150"/>
                  </a:cubicBezTo>
                  <a:cubicBezTo>
                    <a:pt x="11055" y="3428"/>
                    <a:pt x="10627" y="2250"/>
                    <a:pt x="9877" y="1099"/>
                  </a:cubicBezTo>
                  <a:cubicBezTo>
                    <a:pt x="9436" y="424"/>
                    <a:pt x="8692" y="1"/>
                    <a:pt x="7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3">
              <a:extLst>
                <a:ext uri="{FF2B5EF4-FFF2-40B4-BE49-F238E27FC236}">
                  <a16:creationId xmlns:a16="http://schemas.microsoft.com/office/drawing/2014/main" id="{AA4F7AA4-7BC2-4B6A-AA68-9A47D388D7C7}"/>
                </a:ext>
              </a:extLst>
            </p:cNvPr>
            <p:cNvSpPr/>
            <p:nvPr/>
          </p:nvSpPr>
          <p:spPr>
            <a:xfrm>
              <a:off x="8342300" y="1788813"/>
              <a:ext cx="432275" cy="196800"/>
            </a:xfrm>
            <a:custGeom>
              <a:avLst/>
              <a:gdLst/>
              <a:ahLst/>
              <a:cxnLst/>
              <a:rect l="l" t="t" r="r" b="b"/>
              <a:pathLst>
                <a:path w="17291" h="7872" extrusionOk="0">
                  <a:moveTo>
                    <a:pt x="8455" y="0"/>
                  </a:moveTo>
                  <a:cubicBezTo>
                    <a:pt x="7554" y="0"/>
                    <a:pt x="6614" y="136"/>
                    <a:pt x="5648" y="457"/>
                  </a:cubicBezTo>
                  <a:cubicBezTo>
                    <a:pt x="2436" y="1501"/>
                    <a:pt x="0" y="7871"/>
                    <a:pt x="0" y="7871"/>
                  </a:cubicBezTo>
                  <a:lnTo>
                    <a:pt x="15016" y="6265"/>
                  </a:lnTo>
                  <a:lnTo>
                    <a:pt x="17291" y="4258"/>
                  </a:lnTo>
                  <a:cubicBezTo>
                    <a:pt x="17291" y="4258"/>
                    <a:pt x="13496" y="0"/>
                    <a:pt x="8455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3">
              <a:extLst>
                <a:ext uri="{FF2B5EF4-FFF2-40B4-BE49-F238E27FC236}">
                  <a16:creationId xmlns:a16="http://schemas.microsoft.com/office/drawing/2014/main" id="{B08C7658-4A5C-25C0-C002-01D45728D84C}"/>
                </a:ext>
              </a:extLst>
            </p:cNvPr>
            <p:cNvSpPr/>
            <p:nvPr/>
          </p:nvSpPr>
          <p:spPr>
            <a:xfrm>
              <a:off x="7973600" y="1730213"/>
              <a:ext cx="380100" cy="240000"/>
            </a:xfrm>
            <a:custGeom>
              <a:avLst/>
              <a:gdLst/>
              <a:ahLst/>
              <a:cxnLst/>
              <a:rect l="l" t="t" r="r" b="b"/>
              <a:pathLst>
                <a:path w="15204" h="9600" extrusionOk="0">
                  <a:moveTo>
                    <a:pt x="5042" y="0"/>
                  </a:moveTo>
                  <a:cubicBezTo>
                    <a:pt x="2304" y="0"/>
                    <a:pt x="0" y="526"/>
                    <a:pt x="0" y="526"/>
                  </a:cubicBezTo>
                  <a:lnTo>
                    <a:pt x="1044" y="7164"/>
                  </a:lnTo>
                  <a:lnTo>
                    <a:pt x="15203" y="9599"/>
                  </a:lnTo>
                  <a:cubicBezTo>
                    <a:pt x="15177" y="7137"/>
                    <a:pt x="14347" y="4782"/>
                    <a:pt x="12848" y="2828"/>
                  </a:cubicBezTo>
                  <a:cubicBezTo>
                    <a:pt x="11150" y="559"/>
                    <a:pt x="7865" y="0"/>
                    <a:pt x="5042" y="0"/>
                  </a:cubicBezTo>
                  <a:close/>
                </a:path>
              </a:pathLst>
            </a:custGeom>
            <a:solidFill>
              <a:srgbClr val="CC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3">
              <a:extLst>
                <a:ext uri="{FF2B5EF4-FFF2-40B4-BE49-F238E27FC236}">
                  <a16:creationId xmlns:a16="http://schemas.microsoft.com/office/drawing/2014/main" id="{D5161E6B-EA8D-5CEC-18AF-E530D0C8004F}"/>
                </a:ext>
              </a:extLst>
            </p:cNvPr>
            <p:cNvSpPr/>
            <p:nvPr/>
          </p:nvSpPr>
          <p:spPr>
            <a:xfrm>
              <a:off x="7910025" y="1791788"/>
              <a:ext cx="444350" cy="189800"/>
            </a:xfrm>
            <a:custGeom>
              <a:avLst/>
              <a:gdLst/>
              <a:ahLst/>
              <a:cxnLst/>
              <a:rect l="l" t="t" r="r" b="b"/>
              <a:pathLst>
                <a:path w="17774" h="7592" extrusionOk="0">
                  <a:moveTo>
                    <a:pt x="8993" y="1"/>
                  </a:moveTo>
                  <a:cubicBezTo>
                    <a:pt x="4623" y="1"/>
                    <a:pt x="1" y="2533"/>
                    <a:pt x="1" y="2533"/>
                  </a:cubicBezTo>
                  <a:lnTo>
                    <a:pt x="2865" y="6574"/>
                  </a:lnTo>
                  <a:lnTo>
                    <a:pt x="17773" y="7591"/>
                  </a:lnTo>
                  <a:cubicBezTo>
                    <a:pt x="17773" y="6253"/>
                    <a:pt x="16354" y="2292"/>
                    <a:pt x="12206" y="579"/>
                  </a:cubicBezTo>
                  <a:cubicBezTo>
                    <a:pt x="11205" y="166"/>
                    <a:pt x="10107" y="1"/>
                    <a:pt x="899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3">
              <a:extLst>
                <a:ext uri="{FF2B5EF4-FFF2-40B4-BE49-F238E27FC236}">
                  <a16:creationId xmlns:a16="http://schemas.microsoft.com/office/drawing/2014/main" id="{FE56025A-8AFC-594D-4D36-7993C6652657}"/>
                </a:ext>
              </a:extLst>
            </p:cNvPr>
            <p:cNvSpPr/>
            <p:nvPr/>
          </p:nvSpPr>
          <p:spPr>
            <a:xfrm>
              <a:off x="7897975" y="1837663"/>
              <a:ext cx="895350" cy="165325"/>
            </a:xfrm>
            <a:custGeom>
              <a:avLst/>
              <a:gdLst/>
              <a:ahLst/>
              <a:cxnLst/>
              <a:rect l="l" t="t" r="r" b="b"/>
              <a:pathLst>
                <a:path w="35814" h="6613" extrusionOk="0">
                  <a:moveTo>
                    <a:pt x="25973" y="1"/>
                  </a:moveTo>
                  <a:cubicBezTo>
                    <a:pt x="22288" y="1"/>
                    <a:pt x="19527" y="3498"/>
                    <a:pt x="18362" y="4927"/>
                  </a:cubicBezTo>
                  <a:cubicBezTo>
                    <a:pt x="18236" y="5078"/>
                    <a:pt x="18069" y="5152"/>
                    <a:pt x="17905" y="5152"/>
                  </a:cubicBezTo>
                  <a:cubicBezTo>
                    <a:pt x="17720" y="5152"/>
                    <a:pt x="17539" y="5058"/>
                    <a:pt x="17425" y="4873"/>
                  </a:cubicBezTo>
                  <a:cubicBezTo>
                    <a:pt x="16729" y="3776"/>
                    <a:pt x="15016" y="832"/>
                    <a:pt x="11831" y="751"/>
                  </a:cubicBezTo>
                  <a:cubicBezTo>
                    <a:pt x="11773" y="750"/>
                    <a:pt x="11715" y="749"/>
                    <a:pt x="11656" y="749"/>
                  </a:cubicBezTo>
                  <a:cubicBezTo>
                    <a:pt x="7196" y="749"/>
                    <a:pt x="1" y="4686"/>
                    <a:pt x="1" y="4686"/>
                  </a:cubicBezTo>
                  <a:lnTo>
                    <a:pt x="322" y="5837"/>
                  </a:lnTo>
                  <a:lnTo>
                    <a:pt x="17746" y="6613"/>
                  </a:lnTo>
                  <a:lnTo>
                    <a:pt x="35010" y="5917"/>
                  </a:lnTo>
                  <a:lnTo>
                    <a:pt x="35813" y="4151"/>
                  </a:lnTo>
                  <a:cubicBezTo>
                    <a:pt x="35813" y="4151"/>
                    <a:pt x="30942" y="109"/>
                    <a:pt x="26097" y="2"/>
                  </a:cubicBezTo>
                  <a:cubicBezTo>
                    <a:pt x="26056" y="1"/>
                    <a:pt x="26014" y="1"/>
                    <a:pt x="25973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3">
              <a:extLst>
                <a:ext uri="{FF2B5EF4-FFF2-40B4-BE49-F238E27FC236}">
                  <a16:creationId xmlns:a16="http://schemas.microsoft.com/office/drawing/2014/main" id="{10C60FD9-FE60-8749-47A0-7550A751E330}"/>
                </a:ext>
              </a:extLst>
            </p:cNvPr>
            <p:cNvSpPr/>
            <p:nvPr/>
          </p:nvSpPr>
          <p:spPr>
            <a:xfrm>
              <a:off x="8619325" y="1885213"/>
              <a:ext cx="164625" cy="95700"/>
            </a:xfrm>
            <a:custGeom>
              <a:avLst/>
              <a:gdLst/>
              <a:ahLst/>
              <a:cxnLst/>
              <a:rect l="l" t="t" r="r" b="b"/>
              <a:pathLst>
                <a:path w="6585" h="3828" extrusionOk="0">
                  <a:moveTo>
                    <a:pt x="0" y="0"/>
                  </a:moveTo>
                  <a:cubicBezTo>
                    <a:pt x="0" y="0"/>
                    <a:pt x="1981" y="215"/>
                    <a:pt x="6237" y="3828"/>
                  </a:cubicBezTo>
                  <a:lnTo>
                    <a:pt x="6585" y="3052"/>
                  </a:lnTo>
                  <a:cubicBezTo>
                    <a:pt x="2409" y="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3">
              <a:extLst>
                <a:ext uri="{FF2B5EF4-FFF2-40B4-BE49-F238E27FC236}">
                  <a16:creationId xmlns:a16="http://schemas.microsoft.com/office/drawing/2014/main" id="{B501DE72-B7AE-03B8-EBDB-D3ABF6CA6E75}"/>
                </a:ext>
              </a:extLst>
            </p:cNvPr>
            <p:cNvSpPr/>
            <p:nvPr/>
          </p:nvSpPr>
          <p:spPr>
            <a:xfrm>
              <a:off x="8392475" y="1906913"/>
              <a:ext cx="215500" cy="70650"/>
            </a:xfrm>
            <a:custGeom>
              <a:avLst/>
              <a:gdLst/>
              <a:ahLst/>
              <a:cxnLst/>
              <a:rect l="l" t="t" r="r" b="b"/>
              <a:pathLst>
                <a:path w="8620" h="2826" extrusionOk="0">
                  <a:moveTo>
                    <a:pt x="6419" y="1"/>
                  </a:moveTo>
                  <a:cubicBezTo>
                    <a:pt x="4470" y="1"/>
                    <a:pt x="1680" y="468"/>
                    <a:pt x="1" y="2826"/>
                  </a:cubicBezTo>
                  <a:cubicBezTo>
                    <a:pt x="2448" y="1133"/>
                    <a:pt x="5378" y="201"/>
                    <a:pt x="8369" y="201"/>
                  </a:cubicBezTo>
                  <a:cubicBezTo>
                    <a:pt x="8452" y="201"/>
                    <a:pt x="8536" y="201"/>
                    <a:pt x="8619" y="203"/>
                  </a:cubicBezTo>
                  <a:cubicBezTo>
                    <a:pt x="8619" y="203"/>
                    <a:pt x="7701" y="1"/>
                    <a:pt x="641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3">
              <a:extLst>
                <a:ext uri="{FF2B5EF4-FFF2-40B4-BE49-F238E27FC236}">
                  <a16:creationId xmlns:a16="http://schemas.microsoft.com/office/drawing/2014/main" id="{6C528F5B-27F2-2040-3D95-16BD8B74E1F2}"/>
                </a:ext>
              </a:extLst>
            </p:cNvPr>
            <p:cNvSpPr/>
            <p:nvPr/>
          </p:nvSpPr>
          <p:spPr>
            <a:xfrm>
              <a:off x="8503550" y="1946063"/>
              <a:ext cx="211475" cy="31500"/>
            </a:xfrm>
            <a:custGeom>
              <a:avLst/>
              <a:gdLst/>
              <a:ahLst/>
              <a:cxnLst/>
              <a:rect l="l" t="t" r="r" b="b"/>
              <a:pathLst>
                <a:path w="8459" h="1260" extrusionOk="0">
                  <a:moveTo>
                    <a:pt x="4569" y="1"/>
                  </a:moveTo>
                  <a:cubicBezTo>
                    <a:pt x="2910" y="1"/>
                    <a:pt x="1235" y="418"/>
                    <a:pt x="1" y="1260"/>
                  </a:cubicBezTo>
                  <a:cubicBezTo>
                    <a:pt x="1670" y="822"/>
                    <a:pt x="3387" y="601"/>
                    <a:pt x="5107" y="601"/>
                  </a:cubicBezTo>
                  <a:cubicBezTo>
                    <a:pt x="6228" y="601"/>
                    <a:pt x="7349" y="695"/>
                    <a:pt x="8459" y="885"/>
                  </a:cubicBezTo>
                  <a:cubicBezTo>
                    <a:pt x="7357" y="297"/>
                    <a:pt x="5969" y="1"/>
                    <a:pt x="456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3">
              <a:extLst>
                <a:ext uri="{FF2B5EF4-FFF2-40B4-BE49-F238E27FC236}">
                  <a16:creationId xmlns:a16="http://schemas.microsoft.com/office/drawing/2014/main" id="{C4CA38DA-8C6D-BC4D-EDB8-B4004BD01D93}"/>
                </a:ext>
              </a:extLst>
            </p:cNvPr>
            <p:cNvSpPr/>
            <p:nvPr/>
          </p:nvSpPr>
          <p:spPr>
            <a:xfrm>
              <a:off x="8094700" y="1876413"/>
              <a:ext cx="228875" cy="105850"/>
            </a:xfrm>
            <a:custGeom>
              <a:avLst/>
              <a:gdLst/>
              <a:ahLst/>
              <a:cxnLst/>
              <a:rect l="l" t="t" r="r" b="b"/>
              <a:pathLst>
                <a:path w="9155" h="4234" extrusionOk="0">
                  <a:moveTo>
                    <a:pt x="3064" y="0"/>
                  </a:moveTo>
                  <a:cubicBezTo>
                    <a:pt x="2046" y="0"/>
                    <a:pt x="1014" y="230"/>
                    <a:pt x="1" y="593"/>
                  </a:cubicBezTo>
                  <a:cubicBezTo>
                    <a:pt x="757" y="543"/>
                    <a:pt x="1481" y="469"/>
                    <a:pt x="2211" y="469"/>
                  </a:cubicBezTo>
                  <a:cubicBezTo>
                    <a:pt x="4219" y="469"/>
                    <a:pt x="6269" y="1034"/>
                    <a:pt x="9155" y="4233"/>
                  </a:cubicBezTo>
                  <a:cubicBezTo>
                    <a:pt x="7414" y="1082"/>
                    <a:pt x="5273" y="0"/>
                    <a:pt x="3064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3">
              <a:extLst>
                <a:ext uri="{FF2B5EF4-FFF2-40B4-BE49-F238E27FC236}">
                  <a16:creationId xmlns:a16="http://schemas.microsoft.com/office/drawing/2014/main" id="{9E6EC1E1-498F-2511-AD50-1870F20FC64F}"/>
                </a:ext>
              </a:extLst>
            </p:cNvPr>
            <p:cNvSpPr/>
            <p:nvPr/>
          </p:nvSpPr>
          <p:spPr>
            <a:xfrm>
              <a:off x="8324225" y="1967513"/>
              <a:ext cx="59575" cy="51700"/>
            </a:xfrm>
            <a:custGeom>
              <a:avLst/>
              <a:gdLst/>
              <a:ahLst/>
              <a:cxnLst/>
              <a:rect l="l" t="t" r="r" b="b"/>
              <a:pathLst>
                <a:path w="2383" h="2068" extrusionOk="0">
                  <a:moveTo>
                    <a:pt x="1018" y="0"/>
                  </a:moveTo>
                  <a:cubicBezTo>
                    <a:pt x="456" y="0"/>
                    <a:pt x="1" y="455"/>
                    <a:pt x="1" y="1044"/>
                  </a:cubicBezTo>
                  <a:cubicBezTo>
                    <a:pt x="1" y="1660"/>
                    <a:pt x="503" y="2068"/>
                    <a:pt x="1027" y="2068"/>
                  </a:cubicBezTo>
                  <a:cubicBezTo>
                    <a:pt x="1277" y="2068"/>
                    <a:pt x="1533" y="1975"/>
                    <a:pt x="1740" y="1767"/>
                  </a:cubicBezTo>
                  <a:cubicBezTo>
                    <a:pt x="2383" y="1098"/>
                    <a:pt x="1928" y="0"/>
                    <a:pt x="1018" y="0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3">
              <a:extLst>
                <a:ext uri="{FF2B5EF4-FFF2-40B4-BE49-F238E27FC236}">
                  <a16:creationId xmlns:a16="http://schemas.microsoft.com/office/drawing/2014/main" id="{5F60B639-21AB-7615-487D-A0B0F512BB6B}"/>
                </a:ext>
              </a:extLst>
            </p:cNvPr>
            <p:cNvSpPr/>
            <p:nvPr/>
          </p:nvSpPr>
          <p:spPr>
            <a:xfrm>
              <a:off x="8330250" y="1974863"/>
              <a:ext cx="46875" cy="39875"/>
            </a:xfrm>
            <a:custGeom>
              <a:avLst/>
              <a:gdLst/>
              <a:ahLst/>
              <a:cxnLst/>
              <a:rect l="l" t="t" r="r" b="b"/>
              <a:pathLst>
                <a:path w="1875" h="1595" extrusionOk="0">
                  <a:moveTo>
                    <a:pt x="830" y="1"/>
                  </a:moveTo>
                  <a:cubicBezTo>
                    <a:pt x="375" y="1"/>
                    <a:pt x="0" y="376"/>
                    <a:pt x="27" y="804"/>
                  </a:cubicBezTo>
                  <a:cubicBezTo>
                    <a:pt x="27" y="1290"/>
                    <a:pt x="416" y="1595"/>
                    <a:pt x="816" y="1595"/>
                  </a:cubicBezTo>
                  <a:cubicBezTo>
                    <a:pt x="1011" y="1595"/>
                    <a:pt x="1208" y="1523"/>
                    <a:pt x="1366" y="1366"/>
                  </a:cubicBezTo>
                  <a:cubicBezTo>
                    <a:pt x="1874" y="857"/>
                    <a:pt x="1526" y="1"/>
                    <a:pt x="830" y="1"/>
                  </a:cubicBezTo>
                  <a:close/>
                </a:path>
              </a:pathLst>
            </a:custGeom>
            <a:solidFill>
              <a:srgbClr val="492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3">
              <a:extLst>
                <a:ext uri="{FF2B5EF4-FFF2-40B4-BE49-F238E27FC236}">
                  <a16:creationId xmlns:a16="http://schemas.microsoft.com/office/drawing/2014/main" id="{E1D2A705-4303-CFDD-55BD-CEBC13CE774B}"/>
                </a:ext>
              </a:extLst>
            </p:cNvPr>
            <p:cNvSpPr/>
            <p:nvPr/>
          </p:nvSpPr>
          <p:spPr>
            <a:xfrm>
              <a:off x="7873200" y="1973463"/>
              <a:ext cx="962325" cy="46525"/>
            </a:xfrm>
            <a:custGeom>
              <a:avLst/>
              <a:gdLst/>
              <a:ahLst/>
              <a:cxnLst/>
              <a:rect l="l" t="t" r="r" b="b"/>
              <a:pathLst>
                <a:path w="38493" h="1861" extrusionOk="0">
                  <a:moveTo>
                    <a:pt x="1183" y="1"/>
                  </a:moveTo>
                  <a:cubicBezTo>
                    <a:pt x="0" y="1"/>
                    <a:pt x="0" y="1799"/>
                    <a:pt x="1183" y="1799"/>
                  </a:cubicBezTo>
                  <a:cubicBezTo>
                    <a:pt x="1208" y="1799"/>
                    <a:pt x="1234" y="1798"/>
                    <a:pt x="1260" y="1797"/>
                  </a:cubicBezTo>
                  <a:lnTo>
                    <a:pt x="18015" y="1797"/>
                  </a:lnTo>
                  <a:cubicBezTo>
                    <a:pt x="18063" y="1845"/>
                    <a:pt x="18128" y="1861"/>
                    <a:pt x="18207" y="1861"/>
                  </a:cubicBezTo>
                  <a:cubicBezTo>
                    <a:pt x="18303" y="1861"/>
                    <a:pt x="18418" y="1838"/>
                    <a:pt x="18550" y="1823"/>
                  </a:cubicBezTo>
                  <a:cubicBezTo>
                    <a:pt x="18697" y="1838"/>
                    <a:pt x="18819" y="1861"/>
                    <a:pt x="18913" y="1861"/>
                  </a:cubicBezTo>
                  <a:cubicBezTo>
                    <a:pt x="18991" y="1861"/>
                    <a:pt x="19049" y="1845"/>
                    <a:pt x="19085" y="1797"/>
                  </a:cubicBezTo>
                  <a:lnTo>
                    <a:pt x="37259" y="1797"/>
                  </a:lnTo>
                  <a:cubicBezTo>
                    <a:pt x="37285" y="1798"/>
                    <a:pt x="37309" y="1799"/>
                    <a:pt x="37334" y="1799"/>
                  </a:cubicBezTo>
                  <a:cubicBezTo>
                    <a:pt x="38492" y="1799"/>
                    <a:pt x="38492" y="1"/>
                    <a:pt x="37334" y="1"/>
                  </a:cubicBezTo>
                  <a:cubicBezTo>
                    <a:pt x="37309" y="1"/>
                    <a:pt x="37285" y="2"/>
                    <a:pt x="37259" y="3"/>
                  </a:cubicBezTo>
                  <a:lnTo>
                    <a:pt x="18978" y="672"/>
                  </a:lnTo>
                  <a:lnTo>
                    <a:pt x="1260" y="3"/>
                  </a:lnTo>
                  <a:cubicBezTo>
                    <a:pt x="1234" y="2"/>
                    <a:pt x="1208" y="1"/>
                    <a:pt x="1183" y="1"/>
                  </a:cubicBezTo>
                  <a:close/>
                </a:path>
              </a:pathLst>
            </a:custGeom>
            <a:solidFill>
              <a:srgbClr val="683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3">
              <a:extLst>
                <a:ext uri="{FF2B5EF4-FFF2-40B4-BE49-F238E27FC236}">
                  <a16:creationId xmlns:a16="http://schemas.microsoft.com/office/drawing/2014/main" id="{8B627B49-FB3E-18DE-469C-CA9E0FBD4ABA}"/>
                </a:ext>
              </a:extLst>
            </p:cNvPr>
            <p:cNvSpPr/>
            <p:nvPr/>
          </p:nvSpPr>
          <p:spPr>
            <a:xfrm>
              <a:off x="8105425" y="1978213"/>
              <a:ext cx="571475" cy="41775"/>
            </a:xfrm>
            <a:custGeom>
              <a:avLst/>
              <a:gdLst/>
              <a:ahLst/>
              <a:cxnLst/>
              <a:rect l="l" t="t" r="r" b="b"/>
              <a:pathLst>
                <a:path w="22859" h="1671" extrusionOk="0">
                  <a:moveTo>
                    <a:pt x="22858" y="1"/>
                  </a:moveTo>
                  <a:lnTo>
                    <a:pt x="9689" y="482"/>
                  </a:lnTo>
                  <a:lnTo>
                    <a:pt x="0" y="134"/>
                  </a:lnTo>
                  <a:lnTo>
                    <a:pt x="0" y="134"/>
                  </a:lnTo>
                  <a:cubicBezTo>
                    <a:pt x="321" y="723"/>
                    <a:pt x="803" y="1232"/>
                    <a:pt x="1392" y="1607"/>
                  </a:cubicBezTo>
                  <a:lnTo>
                    <a:pt x="8753" y="1607"/>
                  </a:lnTo>
                  <a:cubicBezTo>
                    <a:pt x="8789" y="1655"/>
                    <a:pt x="8847" y="1671"/>
                    <a:pt x="8925" y="1671"/>
                  </a:cubicBezTo>
                  <a:cubicBezTo>
                    <a:pt x="9019" y="1671"/>
                    <a:pt x="9142" y="1648"/>
                    <a:pt x="9288" y="1633"/>
                  </a:cubicBezTo>
                  <a:cubicBezTo>
                    <a:pt x="9420" y="1648"/>
                    <a:pt x="9535" y="1671"/>
                    <a:pt x="9631" y="1671"/>
                  </a:cubicBezTo>
                  <a:cubicBezTo>
                    <a:pt x="9710" y="1671"/>
                    <a:pt x="9775" y="1655"/>
                    <a:pt x="9823" y="1607"/>
                  </a:cubicBezTo>
                  <a:lnTo>
                    <a:pt x="21413" y="1607"/>
                  </a:lnTo>
                  <a:cubicBezTo>
                    <a:pt x="22002" y="1205"/>
                    <a:pt x="22510" y="670"/>
                    <a:pt x="22858" y="1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9" name="Google Shape;4109;p73">
              <a:extLst>
                <a:ext uri="{FF2B5EF4-FFF2-40B4-BE49-F238E27FC236}">
                  <a16:creationId xmlns:a16="http://schemas.microsoft.com/office/drawing/2014/main" id="{093EA0A5-AC7C-849C-9EBF-B50EB0D294DF}"/>
                </a:ext>
              </a:extLst>
            </p:cNvPr>
            <p:cNvGrpSpPr/>
            <p:nvPr/>
          </p:nvGrpSpPr>
          <p:grpSpPr>
            <a:xfrm>
              <a:off x="6674800" y="914963"/>
              <a:ext cx="825075" cy="1107450"/>
              <a:chOff x="6674800" y="914963"/>
              <a:chExt cx="825075" cy="1107450"/>
            </a:xfrm>
          </p:grpSpPr>
          <p:sp>
            <p:nvSpPr>
              <p:cNvPr id="4110" name="Google Shape;4110;p73">
                <a:extLst>
                  <a:ext uri="{FF2B5EF4-FFF2-40B4-BE49-F238E27FC236}">
                    <a16:creationId xmlns:a16="http://schemas.microsoft.com/office/drawing/2014/main" id="{B5E8A808-1A3E-3B3E-BC90-73CFB020EBCC}"/>
                  </a:ext>
                </a:extLst>
              </p:cNvPr>
              <p:cNvSpPr/>
              <p:nvPr/>
            </p:nvSpPr>
            <p:spPr>
              <a:xfrm>
                <a:off x="7071600" y="1363288"/>
                <a:ext cx="31475" cy="6049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4197" extrusionOk="0">
                    <a:moveTo>
                      <a:pt x="0" y="0"/>
                    </a:moveTo>
                    <a:lnTo>
                      <a:pt x="0" y="24196"/>
                    </a:lnTo>
                    <a:lnTo>
                      <a:pt x="1258" y="24196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73">
                <a:extLst>
                  <a:ext uri="{FF2B5EF4-FFF2-40B4-BE49-F238E27FC236}">
                    <a16:creationId xmlns:a16="http://schemas.microsoft.com/office/drawing/2014/main" id="{3D5C8AE8-99E1-282D-1352-BAB460D4BFD0}"/>
                  </a:ext>
                </a:extLst>
              </p:cNvPr>
              <p:cNvSpPr/>
              <p:nvPr/>
            </p:nvSpPr>
            <p:spPr>
              <a:xfrm>
                <a:off x="7071600" y="1363288"/>
                <a:ext cx="31475" cy="378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150" extrusionOk="0">
                    <a:moveTo>
                      <a:pt x="0" y="0"/>
                    </a:moveTo>
                    <a:lnTo>
                      <a:pt x="0" y="14346"/>
                    </a:lnTo>
                    <a:cubicBezTo>
                      <a:pt x="321" y="14748"/>
                      <a:pt x="750" y="15042"/>
                      <a:pt x="1258" y="151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73">
                <a:extLst>
                  <a:ext uri="{FF2B5EF4-FFF2-40B4-BE49-F238E27FC236}">
                    <a16:creationId xmlns:a16="http://schemas.microsoft.com/office/drawing/2014/main" id="{3969A0EB-9C1C-5D85-C939-B8E3B15D8EDC}"/>
                  </a:ext>
                </a:extLst>
              </p:cNvPr>
              <p:cNvSpPr/>
              <p:nvPr/>
            </p:nvSpPr>
            <p:spPr>
              <a:xfrm>
                <a:off x="6849450" y="1922013"/>
                <a:ext cx="47510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4016" extrusionOk="0">
                    <a:moveTo>
                      <a:pt x="9582" y="0"/>
                    </a:moveTo>
                    <a:lnTo>
                      <a:pt x="0" y="4015"/>
                    </a:lnTo>
                    <a:lnTo>
                      <a:pt x="19004" y="4015"/>
                    </a:lnTo>
                    <a:lnTo>
                      <a:pt x="95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73">
                <a:extLst>
                  <a:ext uri="{FF2B5EF4-FFF2-40B4-BE49-F238E27FC236}">
                    <a16:creationId xmlns:a16="http://schemas.microsoft.com/office/drawing/2014/main" id="{47339AE5-B1CE-37AC-0FAB-C89219ADC36B}"/>
                  </a:ext>
                </a:extLst>
              </p:cNvPr>
              <p:cNvSpPr/>
              <p:nvPr/>
            </p:nvSpPr>
            <p:spPr>
              <a:xfrm>
                <a:off x="6694200" y="932363"/>
                <a:ext cx="785600" cy="448350"/>
              </a:xfrm>
              <a:custGeom>
                <a:avLst/>
                <a:gdLst/>
                <a:ahLst/>
                <a:cxnLst/>
                <a:rect l="l" t="t" r="r" b="b"/>
                <a:pathLst>
                  <a:path w="31424" h="17934" extrusionOk="0">
                    <a:moveTo>
                      <a:pt x="3882" y="0"/>
                    </a:moveTo>
                    <a:lnTo>
                      <a:pt x="0" y="17933"/>
                    </a:lnTo>
                    <a:lnTo>
                      <a:pt x="31423" y="17933"/>
                    </a:lnTo>
                    <a:lnTo>
                      <a:pt x="27569" y="0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73">
                <a:extLst>
                  <a:ext uri="{FF2B5EF4-FFF2-40B4-BE49-F238E27FC236}">
                    <a16:creationId xmlns:a16="http://schemas.microsoft.com/office/drawing/2014/main" id="{BFDB239C-EFFB-68EC-EF73-C7FBBDF261FC}"/>
                  </a:ext>
                </a:extLst>
              </p:cNvPr>
              <p:cNvSpPr/>
              <p:nvPr/>
            </p:nvSpPr>
            <p:spPr>
              <a:xfrm>
                <a:off x="6816650" y="961788"/>
                <a:ext cx="586200" cy="370850"/>
              </a:xfrm>
              <a:custGeom>
                <a:avLst/>
                <a:gdLst/>
                <a:ahLst/>
                <a:cxnLst/>
                <a:rect l="l" t="t" r="r" b="b"/>
                <a:pathLst>
                  <a:path w="23448" h="14834" extrusionOk="0">
                    <a:moveTo>
                      <a:pt x="54" y="1"/>
                    </a:moveTo>
                    <a:cubicBezTo>
                      <a:pt x="1" y="1071"/>
                      <a:pt x="81" y="2142"/>
                      <a:pt x="268" y="3186"/>
                    </a:cubicBezTo>
                    <a:cubicBezTo>
                      <a:pt x="1403" y="9841"/>
                      <a:pt x="6715" y="14833"/>
                      <a:pt x="12382" y="14833"/>
                    </a:cubicBezTo>
                    <a:cubicBezTo>
                      <a:pt x="12733" y="14833"/>
                      <a:pt x="13085" y="14814"/>
                      <a:pt x="13437" y="14775"/>
                    </a:cubicBezTo>
                    <a:cubicBezTo>
                      <a:pt x="19513" y="14106"/>
                      <a:pt x="23447" y="7790"/>
                      <a:pt x="22243" y="723"/>
                    </a:cubicBezTo>
                    <a:cubicBezTo>
                      <a:pt x="22216" y="483"/>
                      <a:pt x="22163" y="242"/>
                      <a:pt x="22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73">
                <a:extLst>
                  <a:ext uri="{FF2B5EF4-FFF2-40B4-BE49-F238E27FC236}">
                    <a16:creationId xmlns:a16="http://schemas.microsoft.com/office/drawing/2014/main" id="{9DCE7E2E-33FD-0A9D-C97C-04B83A4EFFC1}"/>
                  </a:ext>
                </a:extLst>
              </p:cNvPr>
              <p:cNvSpPr/>
              <p:nvPr/>
            </p:nvSpPr>
            <p:spPr>
              <a:xfrm>
                <a:off x="6774500" y="914963"/>
                <a:ext cx="6256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25027" h="1125" extrusionOk="0">
                    <a:moveTo>
                      <a:pt x="562" y="0"/>
                    </a:moveTo>
                    <a:cubicBezTo>
                      <a:pt x="241" y="0"/>
                      <a:pt x="0" y="268"/>
                      <a:pt x="0" y="589"/>
                    </a:cubicBezTo>
                    <a:cubicBezTo>
                      <a:pt x="0" y="883"/>
                      <a:pt x="241" y="1124"/>
                      <a:pt x="562" y="1124"/>
                    </a:cubicBezTo>
                    <a:lnTo>
                      <a:pt x="24464" y="1124"/>
                    </a:lnTo>
                    <a:cubicBezTo>
                      <a:pt x="24759" y="1124"/>
                      <a:pt x="24999" y="883"/>
                      <a:pt x="24999" y="589"/>
                    </a:cubicBezTo>
                    <a:cubicBezTo>
                      <a:pt x="25026" y="268"/>
                      <a:pt x="24785" y="0"/>
                      <a:pt x="24464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73">
                <a:extLst>
                  <a:ext uri="{FF2B5EF4-FFF2-40B4-BE49-F238E27FC236}">
                    <a16:creationId xmlns:a16="http://schemas.microsoft.com/office/drawing/2014/main" id="{5DF26CBF-3D25-D4EE-9815-4F084620270D}"/>
                  </a:ext>
                </a:extLst>
              </p:cNvPr>
              <p:cNvSpPr/>
              <p:nvPr/>
            </p:nvSpPr>
            <p:spPr>
              <a:xfrm>
                <a:off x="6681475" y="1384338"/>
                <a:ext cx="8110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32441" h="3997" extrusionOk="0">
                    <a:moveTo>
                      <a:pt x="22012" y="0"/>
                    </a:moveTo>
                    <a:cubicBezTo>
                      <a:pt x="21831" y="0"/>
                      <a:pt x="21650" y="76"/>
                      <a:pt x="21521" y="229"/>
                    </a:cubicBezTo>
                    <a:cubicBezTo>
                      <a:pt x="21413" y="95"/>
                      <a:pt x="21253" y="15"/>
                      <a:pt x="21092" y="15"/>
                    </a:cubicBezTo>
                    <a:lnTo>
                      <a:pt x="20851" y="15"/>
                    </a:lnTo>
                    <a:cubicBezTo>
                      <a:pt x="20691" y="15"/>
                      <a:pt x="20557" y="68"/>
                      <a:pt x="20477" y="175"/>
                    </a:cubicBezTo>
                    <a:cubicBezTo>
                      <a:pt x="20370" y="68"/>
                      <a:pt x="20209" y="15"/>
                      <a:pt x="20075" y="15"/>
                    </a:cubicBezTo>
                    <a:lnTo>
                      <a:pt x="19941" y="15"/>
                    </a:lnTo>
                    <a:cubicBezTo>
                      <a:pt x="19674" y="15"/>
                      <a:pt x="19460" y="175"/>
                      <a:pt x="19379" y="416"/>
                    </a:cubicBezTo>
                    <a:cubicBezTo>
                      <a:pt x="19272" y="175"/>
                      <a:pt x="19031" y="15"/>
                      <a:pt x="18764" y="15"/>
                    </a:cubicBezTo>
                    <a:cubicBezTo>
                      <a:pt x="18550" y="15"/>
                      <a:pt x="18335" y="148"/>
                      <a:pt x="18202" y="336"/>
                    </a:cubicBezTo>
                    <a:cubicBezTo>
                      <a:pt x="18121" y="148"/>
                      <a:pt x="17907" y="15"/>
                      <a:pt x="17693" y="15"/>
                    </a:cubicBezTo>
                    <a:lnTo>
                      <a:pt x="17559" y="15"/>
                    </a:lnTo>
                    <a:cubicBezTo>
                      <a:pt x="17399" y="15"/>
                      <a:pt x="17265" y="68"/>
                      <a:pt x="17158" y="175"/>
                    </a:cubicBezTo>
                    <a:cubicBezTo>
                      <a:pt x="17051" y="68"/>
                      <a:pt x="16917" y="15"/>
                      <a:pt x="16783" y="15"/>
                    </a:cubicBezTo>
                    <a:lnTo>
                      <a:pt x="16542" y="15"/>
                    </a:lnTo>
                    <a:cubicBezTo>
                      <a:pt x="16355" y="15"/>
                      <a:pt x="16194" y="95"/>
                      <a:pt x="16114" y="229"/>
                    </a:cubicBezTo>
                    <a:cubicBezTo>
                      <a:pt x="15980" y="95"/>
                      <a:pt x="15819" y="15"/>
                      <a:pt x="15632" y="15"/>
                    </a:cubicBezTo>
                    <a:cubicBezTo>
                      <a:pt x="15498" y="215"/>
                      <a:pt x="15284" y="316"/>
                      <a:pt x="15073" y="316"/>
                    </a:cubicBezTo>
                    <a:cubicBezTo>
                      <a:pt x="14863" y="316"/>
                      <a:pt x="14655" y="215"/>
                      <a:pt x="14535" y="15"/>
                    </a:cubicBezTo>
                    <a:cubicBezTo>
                      <a:pt x="14294" y="15"/>
                      <a:pt x="14080" y="148"/>
                      <a:pt x="13973" y="336"/>
                    </a:cubicBezTo>
                    <a:cubicBezTo>
                      <a:pt x="13866" y="148"/>
                      <a:pt x="13651" y="15"/>
                      <a:pt x="13437" y="15"/>
                    </a:cubicBezTo>
                    <a:lnTo>
                      <a:pt x="13303" y="15"/>
                    </a:lnTo>
                    <a:cubicBezTo>
                      <a:pt x="13170" y="15"/>
                      <a:pt x="13009" y="68"/>
                      <a:pt x="12902" y="175"/>
                    </a:cubicBezTo>
                    <a:cubicBezTo>
                      <a:pt x="12822" y="68"/>
                      <a:pt x="12688" y="15"/>
                      <a:pt x="12527" y="15"/>
                    </a:cubicBezTo>
                    <a:lnTo>
                      <a:pt x="12286" y="15"/>
                    </a:lnTo>
                    <a:cubicBezTo>
                      <a:pt x="12099" y="15"/>
                      <a:pt x="11912" y="122"/>
                      <a:pt x="11831" y="309"/>
                    </a:cubicBezTo>
                    <a:cubicBezTo>
                      <a:pt x="11698" y="122"/>
                      <a:pt x="11510" y="15"/>
                      <a:pt x="11296" y="15"/>
                    </a:cubicBezTo>
                    <a:cubicBezTo>
                      <a:pt x="11109" y="15"/>
                      <a:pt x="10921" y="95"/>
                      <a:pt x="10787" y="229"/>
                    </a:cubicBezTo>
                    <a:cubicBezTo>
                      <a:pt x="10707" y="95"/>
                      <a:pt x="10547" y="15"/>
                      <a:pt x="10359" y="15"/>
                    </a:cubicBezTo>
                    <a:lnTo>
                      <a:pt x="10118" y="15"/>
                    </a:lnTo>
                    <a:cubicBezTo>
                      <a:pt x="9985" y="15"/>
                      <a:pt x="9851" y="68"/>
                      <a:pt x="9744" y="175"/>
                    </a:cubicBezTo>
                    <a:cubicBezTo>
                      <a:pt x="9637" y="68"/>
                      <a:pt x="9503" y="15"/>
                      <a:pt x="9342" y="15"/>
                    </a:cubicBezTo>
                    <a:lnTo>
                      <a:pt x="9235" y="15"/>
                    </a:lnTo>
                    <a:cubicBezTo>
                      <a:pt x="8967" y="15"/>
                      <a:pt x="8753" y="175"/>
                      <a:pt x="8673" y="416"/>
                    </a:cubicBezTo>
                    <a:cubicBezTo>
                      <a:pt x="8560" y="148"/>
                      <a:pt x="8313" y="14"/>
                      <a:pt x="8065" y="14"/>
                    </a:cubicBezTo>
                    <a:cubicBezTo>
                      <a:pt x="7844" y="14"/>
                      <a:pt x="7622" y="121"/>
                      <a:pt x="7495" y="336"/>
                    </a:cubicBezTo>
                    <a:cubicBezTo>
                      <a:pt x="7415" y="148"/>
                      <a:pt x="7201" y="15"/>
                      <a:pt x="6987" y="15"/>
                    </a:cubicBezTo>
                    <a:lnTo>
                      <a:pt x="6853" y="15"/>
                    </a:lnTo>
                    <a:cubicBezTo>
                      <a:pt x="6692" y="15"/>
                      <a:pt x="6559" y="68"/>
                      <a:pt x="6451" y="175"/>
                    </a:cubicBezTo>
                    <a:cubicBezTo>
                      <a:pt x="6344" y="68"/>
                      <a:pt x="6211" y="15"/>
                      <a:pt x="6077" y="15"/>
                    </a:cubicBezTo>
                    <a:lnTo>
                      <a:pt x="5836" y="15"/>
                    </a:lnTo>
                    <a:cubicBezTo>
                      <a:pt x="5648" y="15"/>
                      <a:pt x="5488" y="95"/>
                      <a:pt x="5408" y="256"/>
                    </a:cubicBezTo>
                    <a:cubicBezTo>
                      <a:pt x="5271" y="94"/>
                      <a:pt x="5082" y="13"/>
                      <a:pt x="4898" y="13"/>
                    </a:cubicBezTo>
                    <a:cubicBezTo>
                      <a:pt x="4685" y="13"/>
                      <a:pt x="4478" y="121"/>
                      <a:pt x="4364" y="336"/>
                    </a:cubicBezTo>
                    <a:cubicBezTo>
                      <a:pt x="4257" y="148"/>
                      <a:pt x="4043" y="15"/>
                      <a:pt x="3828" y="15"/>
                    </a:cubicBezTo>
                    <a:cubicBezTo>
                      <a:pt x="3588" y="15"/>
                      <a:pt x="3373" y="148"/>
                      <a:pt x="3266" y="336"/>
                    </a:cubicBezTo>
                    <a:cubicBezTo>
                      <a:pt x="3159" y="148"/>
                      <a:pt x="2945" y="15"/>
                      <a:pt x="2731" y="15"/>
                    </a:cubicBezTo>
                    <a:lnTo>
                      <a:pt x="2597" y="15"/>
                    </a:lnTo>
                    <a:cubicBezTo>
                      <a:pt x="2463" y="15"/>
                      <a:pt x="2303" y="68"/>
                      <a:pt x="2196" y="175"/>
                    </a:cubicBezTo>
                    <a:cubicBezTo>
                      <a:pt x="2115" y="68"/>
                      <a:pt x="1955" y="15"/>
                      <a:pt x="1821" y="15"/>
                    </a:cubicBezTo>
                    <a:lnTo>
                      <a:pt x="1580" y="15"/>
                    </a:lnTo>
                    <a:cubicBezTo>
                      <a:pt x="1393" y="15"/>
                      <a:pt x="1259" y="95"/>
                      <a:pt x="1152" y="256"/>
                    </a:cubicBezTo>
                    <a:cubicBezTo>
                      <a:pt x="1018" y="95"/>
                      <a:pt x="857" y="15"/>
                      <a:pt x="670" y="15"/>
                    </a:cubicBezTo>
                    <a:cubicBezTo>
                      <a:pt x="295" y="15"/>
                      <a:pt x="1" y="309"/>
                      <a:pt x="1" y="684"/>
                    </a:cubicBezTo>
                    <a:lnTo>
                      <a:pt x="1" y="2798"/>
                    </a:lnTo>
                    <a:cubicBezTo>
                      <a:pt x="54" y="3160"/>
                      <a:pt x="349" y="3340"/>
                      <a:pt x="647" y="3340"/>
                    </a:cubicBezTo>
                    <a:cubicBezTo>
                      <a:pt x="944" y="3340"/>
                      <a:pt x="1246" y="3160"/>
                      <a:pt x="1312" y="2798"/>
                    </a:cubicBezTo>
                    <a:lnTo>
                      <a:pt x="1312" y="2209"/>
                    </a:lnTo>
                    <a:cubicBezTo>
                      <a:pt x="1393" y="2236"/>
                      <a:pt x="1473" y="2263"/>
                      <a:pt x="1553" y="2263"/>
                    </a:cubicBezTo>
                    <a:lnTo>
                      <a:pt x="1821" y="2263"/>
                    </a:lnTo>
                    <a:cubicBezTo>
                      <a:pt x="1875" y="2263"/>
                      <a:pt x="1928" y="2263"/>
                      <a:pt x="1982" y="2236"/>
                    </a:cubicBezTo>
                    <a:cubicBezTo>
                      <a:pt x="2008" y="2557"/>
                      <a:pt x="2276" y="2825"/>
                      <a:pt x="2597" y="2825"/>
                    </a:cubicBezTo>
                    <a:lnTo>
                      <a:pt x="2704" y="2825"/>
                    </a:lnTo>
                    <a:cubicBezTo>
                      <a:pt x="2892" y="2825"/>
                      <a:pt x="3025" y="2745"/>
                      <a:pt x="3159" y="2611"/>
                    </a:cubicBezTo>
                    <a:lnTo>
                      <a:pt x="3159" y="3414"/>
                    </a:lnTo>
                    <a:cubicBezTo>
                      <a:pt x="3079" y="3802"/>
                      <a:pt x="3440" y="3996"/>
                      <a:pt x="3805" y="3996"/>
                    </a:cubicBezTo>
                    <a:cubicBezTo>
                      <a:pt x="4170" y="3996"/>
                      <a:pt x="4538" y="3802"/>
                      <a:pt x="4471" y="3414"/>
                    </a:cubicBezTo>
                    <a:lnTo>
                      <a:pt x="4471" y="3280"/>
                    </a:lnTo>
                    <a:cubicBezTo>
                      <a:pt x="4578" y="3387"/>
                      <a:pt x="4738" y="3441"/>
                      <a:pt x="4899" y="3441"/>
                    </a:cubicBezTo>
                    <a:cubicBezTo>
                      <a:pt x="5274" y="3441"/>
                      <a:pt x="5568" y="3146"/>
                      <a:pt x="5568" y="2771"/>
                    </a:cubicBezTo>
                    <a:lnTo>
                      <a:pt x="5568" y="2183"/>
                    </a:lnTo>
                    <a:cubicBezTo>
                      <a:pt x="5648" y="2236"/>
                      <a:pt x="5729" y="2263"/>
                      <a:pt x="5836" y="2263"/>
                    </a:cubicBezTo>
                    <a:lnTo>
                      <a:pt x="6077" y="2263"/>
                    </a:lnTo>
                    <a:cubicBezTo>
                      <a:pt x="6130" y="2263"/>
                      <a:pt x="6211" y="2236"/>
                      <a:pt x="6264" y="2236"/>
                    </a:cubicBezTo>
                    <a:cubicBezTo>
                      <a:pt x="6264" y="2557"/>
                      <a:pt x="6532" y="2798"/>
                      <a:pt x="6853" y="2798"/>
                    </a:cubicBezTo>
                    <a:lnTo>
                      <a:pt x="6960" y="2798"/>
                    </a:lnTo>
                    <a:cubicBezTo>
                      <a:pt x="7147" y="2798"/>
                      <a:pt x="7308" y="2718"/>
                      <a:pt x="7415" y="2611"/>
                    </a:cubicBezTo>
                    <a:lnTo>
                      <a:pt x="7415" y="3414"/>
                    </a:lnTo>
                    <a:cubicBezTo>
                      <a:pt x="7335" y="3789"/>
                      <a:pt x="7696" y="3976"/>
                      <a:pt x="8061" y="3976"/>
                    </a:cubicBezTo>
                    <a:cubicBezTo>
                      <a:pt x="8425" y="3976"/>
                      <a:pt x="8793" y="3789"/>
                      <a:pt x="8727" y="3414"/>
                    </a:cubicBezTo>
                    <a:lnTo>
                      <a:pt x="8727" y="2504"/>
                    </a:lnTo>
                    <a:cubicBezTo>
                      <a:pt x="8834" y="2691"/>
                      <a:pt x="9021" y="2798"/>
                      <a:pt x="9208" y="2798"/>
                    </a:cubicBezTo>
                    <a:lnTo>
                      <a:pt x="9342" y="2798"/>
                    </a:lnTo>
                    <a:cubicBezTo>
                      <a:pt x="9663" y="2798"/>
                      <a:pt x="9931" y="2557"/>
                      <a:pt x="9931" y="2236"/>
                    </a:cubicBezTo>
                    <a:cubicBezTo>
                      <a:pt x="9985" y="2236"/>
                      <a:pt x="10065" y="2263"/>
                      <a:pt x="10118" y="2263"/>
                    </a:cubicBezTo>
                    <a:lnTo>
                      <a:pt x="10359" y="2263"/>
                    </a:lnTo>
                    <a:cubicBezTo>
                      <a:pt x="10466" y="2263"/>
                      <a:pt x="10547" y="2236"/>
                      <a:pt x="10627" y="2183"/>
                    </a:cubicBezTo>
                    <a:lnTo>
                      <a:pt x="10627" y="2771"/>
                    </a:lnTo>
                    <a:cubicBezTo>
                      <a:pt x="10694" y="3133"/>
                      <a:pt x="10988" y="3313"/>
                      <a:pt x="11283" y="3313"/>
                    </a:cubicBezTo>
                    <a:cubicBezTo>
                      <a:pt x="11577" y="3313"/>
                      <a:pt x="11872" y="3133"/>
                      <a:pt x="11938" y="2771"/>
                    </a:cubicBezTo>
                    <a:lnTo>
                      <a:pt x="11938" y="2129"/>
                    </a:lnTo>
                    <a:cubicBezTo>
                      <a:pt x="12045" y="2209"/>
                      <a:pt x="12153" y="2263"/>
                      <a:pt x="12286" y="2263"/>
                    </a:cubicBezTo>
                    <a:lnTo>
                      <a:pt x="12527" y="2263"/>
                    </a:lnTo>
                    <a:cubicBezTo>
                      <a:pt x="12581" y="2263"/>
                      <a:pt x="12634" y="2236"/>
                      <a:pt x="12715" y="2236"/>
                    </a:cubicBezTo>
                    <a:cubicBezTo>
                      <a:pt x="12715" y="2557"/>
                      <a:pt x="12982" y="2798"/>
                      <a:pt x="13303" y="2798"/>
                    </a:cubicBezTo>
                    <a:lnTo>
                      <a:pt x="13411" y="2798"/>
                    </a:lnTo>
                    <a:cubicBezTo>
                      <a:pt x="13598" y="2798"/>
                      <a:pt x="13732" y="2718"/>
                      <a:pt x="13866" y="2611"/>
                    </a:cubicBezTo>
                    <a:lnTo>
                      <a:pt x="13866" y="3414"/>
                    </a:lnTo>
                    <a:cubicBezTo>
                      <a:pt x="13785" y="3789"/>
                      <a:pt x="14147" y="3976"/>
                      <a:pt x="14511" y="3976"/>
                    </a:cubicBezTo>
                    <a:cubicBezTo>
                      <a:pt x="14876" y="3976"/>
                      <a:pt x="15244" y="3789"/>
                      <a:pt x="15177" y="3414"/>
                    </a:cubicBezTo>
                    <a:lnTo>
                      <a:pt x="15177" y="3253"/>
                    </a:lnTo>
                    <a:cubicBezTo>
                      <a:pt x="15284" y="3387"/>
                      <a:pt x="15445" y="3441"/>
                      <a:pt x="15605" y="3441"/>
                    </a:cubicBezTo>
                    <a:cubicBezTo>
                      <a:pt x="15980" y="3441"/>
                      <a:pt x="16274" y="3146"/>
                      <a:pt x="16274" y="2771"/>
                    </a:cubicBezTo>
                    <a:lnTo>
                      <a:pt x="16274" y="2183"/>
                    </a:lnTo>
                    <a:cubicBezTo>
                      <a:pt x="16355" y="2209"/>
                      <a:pt x="16435" y="2236"/>
                      <a:pt x="16542" y="2236"/>
                    </a:cubicBezTo>
                    <a:lnTo>
                      <a:pt x="16783" y="2236"/>
                    </a:lnTo>
                    <a:cubicBezTo>
                      <a:pt x="16837" y="2236"/>
                      <a:pt x="16917" y="2236"/>
                      <a:pt x="16970" y="2209"/>
                    </a:cubicBezTo>
                    <a:cubicBezTo>
                      <a:pt x="16970" y="2531"/>
                      <a:pt x="17238" y="2798"/>
                      <a:pt x="17559" y="2798"/>
                    </a:cubicBezTo>
                    <a:lnTo>
                      <a:pt x="17693" y="2798"/>
                    </a:lnTo>
                    <a:cubicBezTo>
                      <a:pt x="17854" y="2798"/>
                      <a:pt x="18014" y="2718"/>
                      <a:pt x="18121" y="2584"/>
                    </a:cubicBezTo>
                    <a:lnTo>
                      <a:pt x="18121" y="3387"/>
                    </a:lnTo>
                    <a:cubicBezTo>
                      <a:pt x="18054" y="3775"/>
                      <a:pt x="18416" y="3969"/>
                      <a:pt x="18777" y="3969"/>
                    </a:cubicBezTo>
                    <a:cubicBezTo>
                      <a:pt x="19138" y="3969"/>
                      <a:pt x="19500" y="3775"/>
                      <a:pt x="19433" y="3387"/>
                    </a:cubicBezTo>
                    <a:lnTo>
                      <a:pt x="19433" y="2504"/>
                    </a:lnTo>
                    <a:cubicBezTo>
                      <a:pt x="19540" y="2664"/>
                      <a:pt x="19727" y="2798"/>
                      <a:pt x="19941" y="2798"/>
                    </a:cubicBezTo>
                    <a:lnTo>
                      <a:pt x="20048" y="2798"/>
                    </a:lnTo>
                    <a:cubicBezTo>
                      <a:pt x="20370" y="2798"/>
                      <a:pt x="20637" y="2531"/>
                      <a:pt x="20637" y="2209"/>
                    </a:cubicBezTo>
                    <a:cubicBezTo>
                      <a:pt x="20718" y="2236"/>
                      <a:pt x="20771" y="2236"/>
                      <a:pt x="20825" y="2236"/>
                    </a:cubicBezTo>
                    <a:lnTo>
                      <a:pt x="21066" y="2236"/>
                    </a:lnTo>
                    <a:cubicBezTo>
                      <a:pt x="21173" y="2236"/>
                      <a:pt x="21253" y="2209"/>
                      <a:pt x="21333" y="2183"/>
                    </a:cubicBezTo>
                    <a:lnTo>
                      <a:pt x="21333" y="2771"/>
                    </a:lnTo>
                    <a:cubicBezTo>
                      <a:pt x="21400" y="3133"/>
                      <a:pt x="21701" y="3313"/>
                      <a:pt x="21999" y="3313"/>
                    </a:cubicBezTo>
                    <a:cubicBezTo>
                      <a:pt x="22297" y="3313"/>
                      <a:pt x="22591" y="3133"/>
                      <a:pt x="22645" y="2771"/>
                    </a:cubicBezTo>
                    <a:lnTo>
                      <a:pt x="22645" y="2584"/>
                    </a:lnTo>
                    <a:cubicBezTo>
                      <a:pt x="22752" y="2718"/>
                      <a:pt x="22939" y="2798"/>
                      <a:pt x="23100" y="2798"/>
                    </a:cubicBezTo>
                    <a:lnTo>
                      <a:pt x="23234" y="2798"/>
                    </a:lnTo>
                    <a:cubicBezTo>
                      <a:pt x="23394" y="2798"/>
                      <a:pt x="23555" y="2718"/>
                      <a:pt x="23662" y="2584"/>
                    </a:cubicBezTo>
                    <a:lnTo>
                      <a:pt x="23662" y="3387"/>
                    </a:lnTo>
                    <a:cubicBezTo>
                      <a:pt x="23595" y="3775"/>
                      <a:pt x="23963" y="3969"/>
                      <a:pt x="24328" y="3969"/>
                    </a:cubicBezTo>
                    <a:cubicBezTo>
                      <a:pt x="24692" y="3969"/>
                      <a:pt x="25054" y="3775"/>
                      <a:pt x="24973" y="3387"/>
                    </a:cubicBezTo>
                    <a:lnTo>
                      <a:pt x="24973" y="3253"/>
                    </a:lnTo>
                    <a:cubicBezTo>
                      <a:pt x="25107" y="3360"/>
                      <a:pt x="25241" y="3414"/>
                      <a:pt x="25402" y="3414"/>
                    </a:cubicBezTo>
                    <a:cubicBezTo>
                      <a:pt x="25776" y="3414"/>
                      <a:pt x="26071" y="3119"/>
                      <a:pt x="26071" y="2745"/>
                    </a:cubicBezTo>
                    <a:lnTo>
                      <a:pt x="26071" y="2156"/>
                    </a:lnTo>
                    <a:cubicBezTo>
                      <a:pt x="26151" y="2209"/>
                      <a:pt x="26258" y="2236"/>
                      <a:pt x="26338" y="2236"/>
                    </a:cubicBezTo>
                    <a:lnTo>
                      <a:pt x="26579" y="2236"/>
                    </a:lnTo>
                    <a:cubicBezTo>
                      <a:pt x="26660" y="2236"/>
                      <a:pt x="26713" y="2209"/>
                      <a:pt x="26767" y="2209"/>
                    </a:cubicBezTo>
                    <a:cubicBezTo>
                      <a:pt x="26767" y="2531"/>
                      <a:pt x="27034" y="2771"/>
                      <a:pt x="27355" y="2771"/>
                    </a:cubicBezTo>
                    <a:lnTo>
                      <a:pt x="27489" y="2771"/>
                    </a:lnTo>
                    <a:cubicBezTo>
                      <a:pt x="27650" y="2771"/>
                      <a:pt x="27810" y="2691"/>
                      <a:pt x="27918" y="2584"/>
                    </a:cubicBezTo>
                    <a:lnTo>
                      <a:pt x="27918" y="3387"/>
                    </a:lnTo>
                    <a:cubicBezTo>
                      <a:pt x="27851" y="3762"/>
                      <a:pt x="28219" y="3949"/>
                      <a:pt x="28583" y="3949"/>
                    </a:cubicBezTo>
                    <a:cubicBezTo>
                      <a:pt x="28948" y="3949"/>
                      <a:pt x="29309" y="3762"/>
                      <a:pt x="29229" y="3387"/>
                    </a:cubicBezTo>
                    <a:lnTo>
                      <a:pt x="29229" y="2477"/>
                    </a:lnTo>
                    <a:cubicBezTo>
                      <a:pt x="29336" y="2664"/>
                      <a:pt x="29523" y="2771"/>
                      <a:pt x="29738" y="2771"/>
                    </a:cubicBezTo>
                    <a:lnTo>
                      <a:pt x="29871" y="2771"/>
                    </a:lnTo>
                    <a:cubicBezTo>
                      <a:pt x="30193" y="2771"/>
                      <a:pt x="30433" y="2531"/>
                      <a:pt x="30460" y="2209"/>
                    </a:cubicBezTo>
                    <a:cubicBezTo>
                      <a:pt x="30514" y="2209"/>
                      <a:pt x="30567" y="2236"/>
                      <a:pt x="30621" y="2236"/>
                    </a:cubicBezTo>
                    <a:lnTo>
                      <a:pt x="30888" y="2236"/>
                    </a:lnTo>
                    <a:cubicBezTo>
                      <a:pt x="30969" y="2236"/>
                      <a:pt x="31049" y="2209"/>
                      <a:pt x="31129" y="2156"/>
                    </a:cubicBezTo>
                    <a:lnTo>
                      <a:pt x="31129" y="2745"/>
                    </a:lnTo>
                    <a:cubicBezTo>
                      <a:pt x="31210" y="3106"/>
                      <a:pt x="31504" y="3287"/>
                      <a:pt x="31795" y="3287"/>
                    </a:cubicBezTo>
                    <a:cubicBezTo>
                      <a:pt x="32086" y="3287"/>
                      <a:pt x="32374" y="3106"/>
                      <a:pt x="32441" y="2745"/>
                    </a:cubicBezTo>
                    <a:lnTo>
                      <a:pt x="32441" y="630"/>
                    </a:lnTo>
                    <a:cubicBezTo>
                      <a:pt x="32441" y="282"/>
                      <a:pt x="32146" y="15"/>
                      <a:pt x="31799" y="15"/>
                    </a:cubicBezTo>
                    <a:cubicBezTo>
                      <a:pt x="31611" y="15"/>
                      <a:pt x="31424" y="95"/>
                      <a:pt x="31290" y="256"/>
                    </a:cubicBezTo>
                    <a:cubicBezTo>
                      <a:pt x="31210" y="95"/>
                      <a:pt x="31049" y="15"/>
                      <a:pt x="30862" y="15"/>
                    </a:cubicBezTo>
                    <a:lnTo>
                      <a:pt x="30648" y="15"/>
                    </a:lnTo>
                    <a:cubicBezTo>
                      <a:pt x="30487" y="15"/>
                      <a:pt x="30353" y="68"/>
                      <a:pt x="30246" y="175"/>
                    </a:cubicBezTo>
                    <a:cubicBezTo>
                      <a:pt x="30139" y="68"/>
                      <a:pt x="30005" y="15"/>
                      <a:pt x="29871" y="15"/>
                    </a:cubicBezTo>
                    <a:lnTo>
                      <a:pt x="29738" y="15"/>
                    </a:lnTo>
                    <a:cubicBezTo>
                      <a:pt x="29497" y="15"/>
                      <a:pt x="29256" y="175"/>
                      <a:pt x="29175" y="416"/>
                    </a:cubicBezTo>
                    <a:cubicBezTo>
                      <a:pt x="29068" y="175"/>
                      <a:pt x="28828" y="15"/>
                      <a:pt x="28587" y="15"/>
                    </a:cubicBezTo>
                    <a:cubicBezTo>
                      <a:pt x="28346" y="15"/>
                      <a:pt x="28132" y="148"/>
                      <a:pt x="28025" y="363"/>
                    </a:cubicBezTo>
                    <a:cubicBezTo>
                      <a:pt x="27918" y="148"/>
                      <a:pt x="27703" y="15"/>
                      <a:pt x="27489" y="15"/>
                    </a:cubicBezTo>
                    <a:lnTo>
                      <a:pt x="27355" y="15"/>
                    </a:lnTo>
                    <a:cubicBezTo>
                      <a:pt x="27222" y="15"/>
                      <a:pt x="27088" y="68"/>
                      <a:pt x="26981" y="175"/>
                    </a:cubicBezTo>
                    <a:cubicBezTo>
                      <a:pt x="26874" y="68"/>
                      <a:pt x="26740" y="15"/>
                      <a:pt x="26606" y="15"/>
                    </a:cubicBezTo>
                    <a:lnTo>
                      <a:pt x="26338" y="15"/>
                    </a:lnTo>
                    <a:cubicBezTo>
                      <a:pt x="26178" y="15"/>
                      <a:pt x="26017" y="95"/>
                      <a:pt x="25910" y="256"/>
                    </a:cubicBezTo>
                    <a:cubicBezTo>
                      <a:pt x="25789" y="98"/>
                      <a:pt x="25612" y="22"/>
                      <a:pt x="25435" y="22"/>
                    </a:cubicBezTo>
                    <a:cubicBezTo>
                      <a:pt x="25223" y="22"/>
                      <a:pt x="25010" y="131"/>
                      <a:pt x="24893" y="336"/>
                    </a:cubicBezTo>
                    <a:cubicBezTo>
                      <a:pt x="24759" y="148"/>
                      <a:pt x="24545" y="15"/>
                      <a:pt x="24331" y="15"/>
                    </a:cubicBezTo>
                    <a:cubicBezTo>
                      <a:pt x="24090" y="15"/>
                      <a:pt x="23876" y="148"/>
                      <a:pt x="23769" y="363"/>
                    </a:cubicBezTo>
                    <a:cubicBezTo>
                      <a:pt x="23662" y="148"/>
                      <a:pt x="23474" y="15"/>
                      <a:pt x="23234" y="15"/>
                    </a:cubicBezTo>
                    <a:lnTo>
                      <a:pt x="23126" y="15"/>
                    </a:lnTo>
                    <a:cubicBezTo>
                      <a:pt x="22886" y="15"/>
                      <a:pt x="22671" y="148"/>
                      <a:pt x="22591" y="363"/>
                    </a:cubicBezTo>
                    <a:cubicBezTo>
                      <a:pt x="22471" y="123"/>
                      <a:pt x="22242" y="0"/>
                      <a:pt x="22012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73">
                <a:extLst>
                  <a:ext uri="{FF2B5EF4-FFF2-40B4-BE49-F238E27FC236}">
                    <a16:creationId xmlns:a16="http://schemas.microsoft.com/office/drawing/2014/main" id="{5D431B31-CAA1-BEF9-9D8E-C4BE0432EA1E}"/>
                  </a:ext>
                </a:extLst>
              </p:cNvPr>
              <p:cNvSpPr/>
              <p:nvPr/>
            </p:nvSpPr>
            <p:spPr>
              <a:xfrm>
                <a:off x="6674800" y="1358588"/>
                <a:ext cx="8250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33003" h="1447" extrusionOk="0">
                    <a:moveTo>
                      <a:pt x="723" y="1"/>
                    </a:moveTo>
                    <a:cubicBezTo>
                      <a:pt x="321" y="1"/>
                      <a:pt x="0" y="322"/>
                      <a:pt x="0" y="723"/>
                    </a:cubicBezTo>
                    <a:cubicBezTo>
                      <a:pt x="0" y="1125"/>
                      <a:pt x="321" y="1446"/>
                      <a:pt x="723" y="1446"/>
                    </a:cubicBezTo>
                    <a:lnTo>
                      <a:pt x="32280" y="1446"/>
                    </a:lnTo>
                    <a:cubicBezTo>
                      <a:pt x="32681" y="1446"/>
                      <a:pt x="33002" y="1125"/>
                      <a:pt x="33002" y="723"/>
                    </a:cubicBezTo>
                    <a:cubicBezTo>
                      <a:pt x="33002" y="322"/>
                      <a:pt x="32681" y="1"/>
                      <a:pt x="32280" y="1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73">
                <a:extLst>
                  <a:ext uri="{FF2B5EF4-FFF2-40B4-BE49-F238E27FC236}">
                    <a16:creationId xmlns:a16="http://schemas.microsoft.com/office/drawing/2014/main" id="{CD1F7CB8-9203-49B8-1B44-F2CA790565EE}"/>
                  </a:ext>
                </a:extLst>
              </p:cNvPr>
              <p:cNvSpPr/>
              <p:nvPr/>
            </p:nvSpPr>
            <p:spPr>
              <a:xfrm>
                <a:off x="6739025" y="1358588"/>
                <a:ext cx="7013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28052" h="1447" extrusionOk="0">
                    <a:moveTo>
                      <a:pt x="643" y="1"/>
                    </a:moveTo>
                    <a:cubicBezTo>
                      <a:pt x="295" y="1"/>
                      <a:pt x="1" y="295"/>
                      <a:pt x="1" y="670"/>
                    </a:cubicBezTo>
                    <a:lnTo>
                      <a:pt x="1" y="777"/>
                    </a:lnTo>
                    <a:cubicBezTo>
                      <a:pt x="1" y="1152"/>
                      <a:pt x="295" y="1446"/>
                      <a:pt x="643" y="1446"/>
                    </a:cubicBezTo>
                    <a:lnTo>
                      <a:pt x="27382" y="1446"/>
                    </a:lnTo>
                    <a:cubicBezTo>
                      <a:pt x="27757" y="1446"/>
                      <a:pt x="28051" y="1152"/>
                      <a:pt x="28051" y="777"/>
                    </a:cubicBezTo>
                    <a:lnTo>
                      <a:pt x="28051" y="670"/>
                    </a:lnTo>
                    <a:cubicBezTo>
                      <a:pt x="28051" y="295"/>
                      <a:pt x="27757" y="1"/>
                      <a:pt x="27382" y="1"/>
                    </a:cubicBezTo>
                    <a:close/>
                  </a:path>
                </a:pathLst>
              </a:custGeom>
              <a:solidFill>
                <a:srgbClr val="EFA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73">
                <a:extLst>
                  <a:ext uri="{FF2B5EF4-FFF2-40B4-BE49-F238E27FC236}">
                    <a16:creationId xmlns:a16="http://schemas.microsoft.com/office/drawing/2014/main" id="{AC21FB0C-ED66-11AE-6C55-54F9C2E74886}"/>
                  </a:ext>
                </a:extLst>
              </p:cNvPr>
              <p:cNvSpPr/>
              <p:nvPr/>
            </p:nvSpPr>
            <p:spPr>
              <a:xfrm>
                <a:off x="6797925" y="1022688"/>
                <a:ext cx="182025" cy="2957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1831" extrusionOk="0">
                    <a:moveTo>
                      <a:pt x="188" y="0"/>
                    </a:moveTo>
                    <a:cubicBezTo>
                      <a:pt x="187" y="1"/>
                      <a:pt x="0" y="4819"/>
                      <a:pt x="1258" y="7896"/>
                    </a:cubicBezTo>
                    <a:cubicBezTo>
                      <a:pt x="2543" y="11055"/>
                      <a:pt x="7280" y="11831"/>
                      <a:pt x="7280" y="11831"/>
                    </a:cubicBezTo>
                    <a:cubicBezTo>
                      <a:pt x="7280" y="11831"/>
                      <a:pt x="1553" y="8887"/>
                      <a:pt x="188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73">
                <a:extLst>
                  <a:ext uri="{FF2B5EF4-FFF2-40B4-BE49-F238E27FC236}">
                    <a16:creationId xmlns:a16="http://schemas.microsoft.com/office/drawing/2014/main" id="{AA79BC6C-D23B-7050-5DFA-66EDC5C0C224}"/>
                  </a:ext>
                </a:extLst>
              </p:cNvPr>
              <p:cNvSpPr/>
              <p:nvPr/>
            </p:nvSpPr>
            <p:spPr>
              <a:xfrm>
                <a:off x="7236200" y="1093613"/>
                <a:ext cx="166625" cy="25162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10065" extrusionOk="0">
                    <a:moveTo>
                      <a:pt x="6424" y="1"/>
                    </a:moveTo>
                    <a:cubicBezTo>
                      <a:pt x="6424" y="2"/>
                      <a:pt x="6370" y="5568"/>
                      <a:pt x="1" y="10064"/>
                    </a:cubicBezTo>
                    <a:cubicBezTo>
                      <a:pt x="1" y="10064"/>
                      <a:pt x="2998" y="8833"/>
                      <a:pt x="4685" y="6505"/>
                    </a:cubicBezTo>
                    <a:cubicBezTo>
                      <a:pt x="6665" y="3748"/>
                      <a:pt x="6424" y="2"/>
                      <a:pt x="642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73">
                <a:extLst>
                  <a:ext uri="{FF2B5EF4-FFF2-40B4-BE49-F238E27FC236}">
                    <a16:creationId xmlns:a16="http://schemas.microsoft.com/office/drawing/2014/main" id="{C491DD3F-EA77-3555-CBE4-304E24E3AC5D}"/>
                  </a:ext>
                </a:extLst>
              </p:cNvPr>
              <p:cNvSpPr/>
              <p:nvPr/>
            </p:nvSpPr>
            <p:spPr>
              <a:xfrm>
                <a:off x="7265650" y="947738"/>
                <a:ext cx="8432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0681" extrusionOk="0">
                    <a:moveTo>
                      <a:pt x="3373" y="1"/>
                    </a:moveTo>
                    <a:lnTo>
                      <a:pt x="1740" y="188"/>
                    </a:lnTo>
                    <a:cubicBezTo>
                      <a:pt x="2677" y="7629"/>
                      <a:pt x="0" y="10680"/>
                      <a:pt x="0" y="10680"/>
                    </a:cubicBezTo>
                    <a:cubicBezTo>
                      <a:pt x="2061" y="8807"/>
                      <a:pt x="2918" y="6558"/>
                      <a:pt x="3373" y="1"/>
                    </a:cubicBez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73">
                <a:extLst>
                  <a:ext uri="{FF2B5EF4-FFF2-40B4-BE49-F238E27FC236}">
                    <a16:creationId xmlns:a16="http://schemas.microsoft.com/office/drawing/2014/main" id="{7C9CD6A6-84CF-9D5E-E8E9-AB507558B92B}"/>
                  </a:ext>
                </a:extLst>
              </p:cNvPr>
              <p:cNvSpPr/>
              <p:nvPr/>
            </p:nvSpPr>
            <p:spPr>
              <a:xfrm>
                <a:off x="6946475" y="947738"/>
                <a:ext cx="5957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068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1" y="6558"/>
                      <a:pt x="937" y="8807"/>
                      <a:pt x="2382" y="10680"/>
                    </a:cubicBezTo>
                    <a:cubicBezTo>
                      <a:pt x="2382" y="10680"/>
                      <a:pt x="482" y="7629"/>
                      <a:pt x="1151" y="18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3" name="Google Shape;4123;p73">
              <a:extLst>
                <a:ext uri="{FF2B5EF4-FFF2-40B4-BE49-F238E27FC236}">
                  <a16:creationId xmlns:a16="http://schemas.microsoft.com/office/drawing/2014/main" id="{D3BA8D99-B683-7F68-8E11-6C3C1E47F852}"/>
                </a:ext>
              </a:extLst>
            </p:cNvPr>
            <p:cNvSpPr/>
            <p:nvPr/>
          </p:nvSpPr>
          <p:spPr>
            <a:xfrm>
              <a:off x="8006375" y="1917338"/>
              <a:ext cx="222200" cy="38150"/>
            </a:xfrm>
            <a:custGeom>
              <a:avLst/>
              <a:gdLst/>
              <a:ahLst/>
              <a:cxnLst/>
              <a:rect l="l" t="t" r="r" b="b"/>
              <a:pathLst>
                <a:path w="8888" h="1526" extrusionOk="0">
                  <a:moveTo>
                    <a:pt x="5053" y="1"/>
                  </a:moveTo>
                  <a:cubicBezTo>
                    <a:pt x="3681" y="1"/>
                    <a:pt x="2039" y="413"/>
                    <a:pt x="1" y="1526"/>
                  </a:cubicBezTo>
                  <a:cubicBezTo>
                    <a:pt x="1330" y="1003"/>
                    <a:pt x="2846" y="687"/>
                    <a:pt x="4660" y="687"/>
                  </a:cubicBezTo>
                  <a:cubicBezTo>
                    <a:pt x="5914" y="687"/>
                    <a:pt x="7311" y="838"/>
                    <a:pt x="8887" y="1178"/>
                  </a:cubicBezTo>
                  <a:cubicBezTo>
                    <a:pt x="7832" y="536"/>
                    <a:pt x="6617" y="1"/>
                    <a:pt x="505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3">
              <a:extLst>
                <a:ext uri="{FF2B5EF4-FFF2-40B4-BE49-F238E27FC236}">
                  <a16:creationId xmlns:a16="http://schemas.microsoft.com/office/drawing/2014/main" id="{F05D3F83-83C8-A5AD-D959-71D63BE1956C}"/>
                </a:ext>
              </a:extLst>
            </p:cNvPr>
            <p:cNvSpPr/>
            <p:nvPr/>
          </p:nvSpPr>
          <p:spPr>
            <a:xfrm>
              <a:off x="6618575" y="2007663"/>
              <a:ext cx="3066700" cy="1590575"/>
            </a:xfrm>
            <a:custGeom>
              <a:avLst/>
              <a:gdLst/>
              <a:ahLst/>
              <a:cxnLst/>
              <a:rect l="l" t="t" r="r" b="b"/>
              <a:pathLst>
                <a:path w="122668" h="63623" extrusionOk="0">
                  <a:moveTo>
                    <a:pt x="1" y="0"/>
                  </a:moveTo>
                  <a:lnTo>
                    <a:pt x="1098" y="63622"/>
                  </a:lnTo>
                  <a:lnTo>
                    <a:pt x="121704" y="63595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3">
              <a:extLst>
                <a:ext uri="{FF2B5EF4-FFF2-40B4-BE49-F238E27FC236}">
                  <a16:creationId xmlns:a16="http://schemas.microsoft.com/office/drawing/2014/main" id="{F46539F8-6FA8-69E7-996B-C06B2A662071}"/>
                </a:ext>
              </a:extLst>
            </p:cNvPr>
            <p:cNvSpPr/>
            <p:nvPr/>
          </p:nvSpPr>
          <p:spPr>
            <a:xfrm>
              <a:off x="9534700" y="2006988"/>
              <a:ext cx="350000" cy="225525"/>
            </a:xfrm>
            <a:custGeom>
              <a:avLst/>
              <a:gdLst/>
              <a:ahLst/>
              <a:cxnLst/>
              <a:rect l="l" t="t" r="r" b="b"/>
              <a:pathLst>
                <a:path w="14000" h="9021" extrusionOk="0">
                  <a:moveTo>
                    <a:pt x="1" y="1"/>
                  </a:moveTo>
                  <a:lnTo>
                    <a:pt x="4123" y="9021"/>
                  </a:lnTo>
                  <a:cubicBezTo>
                    <a:pt x="8459" y="9021"/>
                    <a:pt x="7442" y="5327"/>
                    <a:pt x="7441" y="5327"/>
                  </a:cubicBezTo>
                  <a:lnTo>
                    <a:pt x="7441" y="5327"/>
                  </a:lnTo>
                  <a:cubicBezTo>
                    <a:pt x="7783" y="5368"/>
                    <a:pt x="8125" y="5388"/>
                    <a:pt x="8466" y="5388"/>
                  </a:cubicBezTo>
                  <a:cubicBezTo>
                    <a:pt x="9460" y="5388"/>
                    <a:pt x="10446" y="5218"/>
                    <a:pt x="11403" y="4899"/>
                  </a:cubicBezTo>
                  <a:cubicBezTo>
                    <a:pt x="13999" y="3882"/>
                    <a:pt x="13250" y="1"/>
                    <a:pt x="1046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3">
              <a:extLst>
                <a:ext uri="{FF2B5EF4-FFF2-40B4-BE49-F238E27FC236}">
                  <a16:creationId xmlns:a16="http://schemas.microsoft.com/office/drawing/2014/main" id="{EC6776E0-640A-0415-2DC2-1AC6B3FEEF36}"/>
                </a:ext>
              </a:extLst>
            </p:cNvPr>
            <p:cNvSpPr/>
            <p:nvPr/>
          </p:nvSpPr>
          <p:spPr>
            <a:xfrm>
              <a:off x="9631050" y="2007663"/>
              <a:ext cx="242275" cy="123675"/>
            </a:xfrm>
            <a:custGeom>
              <a:avLst/>
              <a:gdLst/>
              <a:ahLst/>
              <a:cxnLst/>
              <a:rect l="l" t="t" r="r" b="b"/>
              <a:pathLst>
                <a:path w="9691" h="4947" extrusionOk="0">
                  <a:moveTo>
                    <a:pt x="1" y="0"/>
                  </a:moveTo>
                  <a:cubicBezTo>
                    <a:pt x="301" y="2998"/>
                    <a:pt x="2830" y="4946"/>
                    <a:pt x="5495" y="4946"/>
                  </a:cubicBezTo>
                  <a:cubicBezTo>
                    <a:pt x="6638" y="4946"/>
                    <a:pt x="7806" y="4588"/>
                    <a:pt x="8834" y="3801"/>
                  </a:cubicBezTo>
                  <a:cubicBezTo>
                    <a:pt x="9690" y="2302"/>
                    <a:pt x="8753" y="0"/>
                    <a:pt x="6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3">
              <a:extLst>
                <a:ext uri="{FF2B5EF4-FFF2-40B4-BE49-F238E27FC236}">
                  <a16:creationId xmlns:a16="http://schemas.microsoft.com/office/drawing/2014/main" id="{1FC3713E-6CEC-7552-025B-A1D55216D199}"/>
                </a:ext>
              </a:extLst>
            </p:cNvPr>
            <p:cNvSpPr/>
            <p:nvPr/>
          </p:nvSpPr>
          <p:spPr>
            <a:xfrm>
              <a:off x="6423875" y="2006988"/>
              <a:ext cx="349975" cy="225525"/>
            </a:xfrm>
            <a:custGeom>
              <a:avLst/>
              <a:gdLst/>
              <a:ahLst/>
              <a:cxnLst/>
              <a:rect l="l" t="t" r="r" b="b"/>
              <a:pathLst>
                <a:path w="13999" h="9021" extrusionOk="0">
                  <a:moveTo>
                    <a:pt x="3533" y="1"/>
                  </a:moveTo>
                  <a:cubicBezTo>
                    <a:pt x="750" y="1"/>
                    <a:pt x="0" y="3882"/>
                    <a:pt x="2596" y="4899"/>
                  </a:cubicBezTo>
                  <a:cubicBezTo>
                    <a:pt x="3533" y="5218"/>
                    <a:pt x="4529" y="5388"/>
                    <a:pt x="5529" y="5388"/>
                  </a:cubicBezTo>
                  <a:cubicBezTo>
                    <a:pt x="5872" y="5388"/>
                    <a:pt x="6216" y="5368"/>
                    <a:pt x="6558" y="5327"/>
                  </a:cubicBezTo>
                  <a:lnTo>
                    <a:pt x="6558" y="5327"/>
                  </a:lnTo>
                  <a:cubicBezTo>
                    <a:pt x="6558" y="5327"/>
                    <a:pt x="5541" y="9021"/>
                    <a:pt x="9877" y="9021"/>
                  </a:cubicBezTo>
                  <a:lnTo>
                    <a:pt x="13999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3">
              <a:extLst>
                <a:ext uri="{FF2B5EF4-FFF2-40B4-BE49-F238E27FC236}">
                  <a16:creationId xmlns:a16="http://schemas.microsoft.com/office/drawing/2014/main" id="{C2839ADE-4CA4-B529-A2D3-F38E90CB2159}"/>
                </a:ext>
              </a:extLst>
            </p:cNvPr>
            <p:cNvSpPr/>
            <p:nvPr/>
          </p:nvSpPr>
          <p:spPr>
            <a:xfrm>
              <a:off x="6618575" y="2007663"/>
              <a:ext cx="3066700" cy="68275"/>
            </a:xfrm>
            <a:custGeom>
              <a:avLst/>
              <a:gdLst/>
              <a:ahLst/>
              <a:cxnLst/>
              <a:rect l="l" t="t" r="r" b="b"/>
              <a:pathLst>
                <a:path w="122668" h="2731" extrusionOk="0">
                  <a:moveTo>
                    <a:pt x="1" y="0"/>
                  </a:moveTo>
                  <a:lnTo>
                    <a:pt x="55" y="2730"/>
                  </a:lnTo>
                  <a:lnTo>
                    <a:pt x="122641" y="2730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3">
              <a:extLst>
                <a:ext uri="{FF2B5EF4-FFF2-40B4-BE49-F238E27FC236}">
                  <a16:creationId xmlns:a16="http://schemas.microsoft.com/office/drawing/2014/main" id="{E13A7694-8A8C-5312-1822-BE02F467399D}"/>
                </a:ext>
              </a:extLst>
            </p:cNvPr>
            <p:cNvSpPr/>
            <p:nvPr/>
          </p:nvSpPr>
          <p:spPr>
            <a:xfrm>
              <a:off x="6447950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12126" y="1"/>
                  </a:moveTo>
                  <a:cubicBezTo>
                    <a:pt x="6880" y="1"/>
                    <a:pt x="8164" y="11296"/>
                    <a:pt x="8164" y="11296"/>
                  </a:cubicBezTo>
                  <a:cubicBezTo>
                    <a:pt x="6157" y="11296"/>
                    <a:pt x="6050" y="13490"/>
                    <a:pt x="6050" y="13490"/>
                  </a:cubicBezTo>
                  <a:cubicBezTo>
                    <a:pt x="1" y="13490"/>
                    <a:pt x="1098" y="17639"/>
                    <a:pt x="1098" y="17639"/>
                  </a:cubicBezTo>
                  <a:lnTo>
                    <a:pt x="17425" y="17639"/>
                  </a:lnTo>
                  <a:cubicBezTo>
                    <a:pt x="17425" y="14079"/>
                    <a:pt x="21386" y="13865"/>
                    <a:pt x="21386" y="13865"/>
                  </a:cubicBezTo>
                  <a:cubicBezTo>
                    <a:pt x="21386" y="13865"/>
                    <a:pt x="17345" y="1"/>
                    <a:pt x="1212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3">
              <a:extLst>
                <a:ext uri="{FF2B5EF4-FFF2-40B4-BE49-F238E27FC236}">
                  <a16:creationId xmlns:a16="http://schemas.microsoft.com/office/drawing/2014/main" id="{0A7EE414-40F6-4B1D-B40B-B8B3A00AEDCE}"/>
                </a:ext>
              </a:extLst>
            </p:cNvPr>
            <p:cNvSpPr/>
            <p:nvPr/>
          </p:nvSpPr>
          <p:spPr>
            <a:xfrm>
              <a:off x="9325925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9262" y="1"/>
                  </a:moveTo>
                  <a:cubicBezTo>
                    <a:pt x="4042" y="1"/>
                    <a:pt x="1" y="13865"/>
                    <a:pt x="1" y="13865"/>
                  </a:cubicBezTo>
                  <a:cubicBezTo>
                    <a:pt x="1" y="13865"/>
                    <a:pt x="3962" y="14079"/>
                    <a:pt x="3962" y="17639"/>
                  </a:cubicBezTo>
                  <a:lnTo>
                    <a:pt x="20289" y="17639"/>
                  </a:lnTo>
                  <a:cubicBezTo>
                    <a:pt x="20289" y="17639"/>
                    <a:pt x="21387" y="13490"/>
                    <a:pt x="15337" y="13490"/>
                  </a:cubicBezTo>
                  <a:cubicBezTo>
                    <a:pt x="15337" y="13490"/>
                    <a:pt x="15230" y="11296"/>
                    <a:pt x="13223" y="11296"/>
                  </a:cubicBezTo>
                  <a:cubicBezTo>
                    <a:pt x="13223" y="11296"/>
                    <a:pt x="14508" y="1"/>
                    <a:pt x="9262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3">
              <a:extLst>
                <a:ext uri="{FF2B5EF4-FFF2-40B4-BE49-F238E27FC236}">
                  <a16:creationId xmlns:a16="http://schemas.microsoft.com/office/drawing/2014/main" id="{5CB0DA95-5A96-C9E6-C631-73ED675833A2}"/>
                </a:ext>
              </a:extLst>
            </p:cNvPr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894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3">
              <a:extLst>
                <a:ext uri="{FF2B5EF4-FFF2-40B4-BE49-F238E27FC236}">
                  <a16:creationId xmlns:a16="http://schemas.microsoft.com/office/drawing/2014/main" id="{2AC74AB3-4846-23E4-B731-2AB2B11DFADB}"/>
                </a:ext>
              </a:extLst>
            </p:cNvPr>
            <p:cNvSpPr/>
            <p:nvPr/>
          </p:nvSpPr>
          <p:spPr>
            <a:xfrm>
              <a:off x="6696200" y="2114713"/>
              <a:ext cx="2910125" cy="1013775"/>
            </a:xfrm>
            <a:custGeom>
              <a:avLst/>
              <a:gdLst/>
              <a:ahLst/>
              <a:cxnLst/>
              <a:rect l="l" t="t" r="r" b="b"/>
              <a:pathLst>
                <a:path w="116405" h="40551" extrusionOk="0">
                  <a:moveTo>
                    <a:pt x="1" y="1"/>
                  </a:moveTo>
                  <a:lnTo>
                    <a:pt x="697" y="37178"/>
                  </a:lnTo>
                  <a:cubicBezTo>
                    <a:pt x="12420" y="23260"/>
                    <a:pt x="33217" y="11804"/>
                    <a:pt x="56931" y="11804"/>
                  </a:cubicBezTo>
                  <a:cubicBezTo>
                    <a:pt x="82492" y="11804"/>
                    <a:pt x="104681" y="24786"/>
                    <a:pt x="115762" y="40551"/>
                  </a:cubicBezTo>
                  <a:lnTo>
                    <a:pt x="116405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3">
              <a:extLst>
                <a:ext uri="{FF2B5EF4-FFF2-40B4-BE49-F238E27FC236}">
                  <a16:creationId xmlns:a16="http://schemas.microsoft.com/office/drawing/2014/main" id="{FAC12F3C-7962-79C3-B6D9-2A01467D6727}"/>
                </a:ext>
              </a:extLst>
            </p:cNvPr>
            <p:cNvSpPr/>
            <p:nvPr/>
          </p:nvSpPr>
          <p:spPr>
            <a:xfrm>
              <a:off x="6721625" y="3501838"/>
              <a:ext cx="2863300" cy="48875"/>
            </a:xfrm>
            <a:custGeom>
              <a:avLst/>
              <a:gdLst/>
              <a:ahLst/>
              <a:cxnLst/>
              <a:rect l="l" t="t" r="r" b="b"/>
              <a:pathLst>
                <a:path w="114532" h="1955" extrusionOk="0">
                  <a:moveTo>
                    <a:pt x="1" y="1"/>
                  </a:moveTo>
                  <a:lnTo>
                    <a:pt x="54" y="1955"/>
                  </a:lnTo>
                  <a:lnTo>
                    <a:pt x="114504" y="1955"/>
                  </a:lnTo>
                  <a:lnTo>
                    <a:pt x="114531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3">
              <a:extLst>
                <a:ext uri="{FF2B5EF4-FFF2-40B4-BE49-F238E27FC236}">
                  <a16:creationId xmlns:a16="http://schemas.microsoft.com/office/drawing/2014/main" id="{677C8395-329B-42FC-7F82-D257973A1002}"/>
                </a:ext>
              </a:extLst>
            </p:cNvPr>
            <p:cNvSpPr/>
            <p:nvPr/>
          </p:nvSpPr>
          <p:spPr>
            <a:xfrm>
              <a:off x="7455675" y="2114713"/>
              <a:ext cx="147250" cy="1436000"/>
            </a:xfrm>
            <a:custGeom>
              <a:avLst/>
              <a:gdLst/>
              <a:ahLst/>
              <a:cxnLst/>
              <a:rect l="l" t="t" r="r" b="b"/>
              <a:pathLst>
                <a:path w="5890" h="57440" extrusionOk="0">
                  <a:moveTo>
                    <a:pt x="1" y="1"/>
                  </a:moveTo>
                  <a:lnTo>
                    <a:pt x="483" y="57440"/>
                  </a:lnTo>
                  <a:lnTo>
                    <a:pt x="5488" y="57440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3">
              <a:extLst>
                <a:ext uri="{FF2B5EF4-FFF2-40B4-BE49-F238E27FC236}">
                  <a16:creationId xmlns:a16="http://schemas.microsoft.com/office/drawing/2014/main" id="{C5531092-9AFF-A4F8-CEF5-1CEACC3A519B}"/>
                </a:ext>
              </a:extLst>
            </p:cNvPr>
            <p:cNvSpPr/>
            <p:nvPr/>
          </p:nvSpPr>
          <p:spPr>
            <a:xfrm>
              <a:off x="8704975" y="2114713"/>
              <a:ext cx="133850" cy="1436000"/>
            </a:xfrm>
            <a:custGeom>
              <a:avLst/>
              <a:gdLst/>
              <a:ahLst/>
              <a:cxnLst/>
              <a:rect l="l" t="t" r="r" b="b"/>
              <a:pathLst>
                <a:path w="5354" h="57440" extrusionOk="0">
                  <a:moveTo>
                    <a:pt x="0" y="1"/>
                  </a:moveTo>
                  <a:lnTo>
                    <a:pt x="455" y="57440"/>
                  </a:lnTo>
                  <a:lnTo>
                    <a:pt x="4979" y="57440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3">
              <a:extLst>
                <a:ext uri="{FF2B5EF4-FFF2-40B4-BE49-F238E27FC236}">
                  <a16:creationId xmlns:a16="http://schemas.microsoft.com/office/drawing/2014/main" id="{D365518E-D747-2542-4229-65F65EB4E66E}"/>
                </a:ext>
              </a:extLst>
            </p:cNvPr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2383" y="57440"/>
                  </a:lnTo>
                  <a:lnTo>
                    <a:pt x="2410" y="2196"/>
                  </a:lnTo>
                  <a:lnTo>
                    <a:pt x="113273" y="1901"/>
                  </a:lnTo>
                  <a:lnTo>
                    <a:pt x="113674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3">
              <a:extLst>
                <a:ext uri="{FF2B5EF4-FFF2-40B4-BE49-F238E27FC236}">
                  <a16:creationId xmlns:a16="http://schemas.microsoft.com/office/drawing/2014/main" id="{D8404951-5DE4-FD6E-28AF-F331CA72537B}"/>
                </a:ext>
              </a:extLst>
            </p:cNvPr>
            <p:cNvSpPr/>
            <p:nvPr/>
          </p:nvSpPr>
          <p:spPr>
            <a:xfrm>
              <a:off x="9738125" y="2022388"/>
              <a:ext cx="107750" cy="91825"/>
            </a:xfrm>
            <a:custGeom>
              <a:avLst/>
              <a:gdLst/>
              <a:ahLst/>
              <a:cxnLst/>
              <a:rect l="l" t="t" r="r" b="b"/>
              <a:pathLst>
                <a:path w="4310" h="3673" extrusionOk="0">
                  <a:moveTo>
                    <a:pt x="1847" y="0"/>
                  </a:moveTo>
                  <a:cubicBezTo>
                    <a:pt x="830" y="0"/>
                    <a:pt x="0" y="803"/>
                    <a:pt x="0" y="1820"/>
                  </a:cubicBezTo>
                  <a:cubicBezTo>
                    <a:pt x="0" y="2942"/>
                    <a:pt x="906" y="3672"/>
                    <a:pt x="1848" y="3672"/>
                  </a:cubicBezTo>
                  <a:cubicBezTo>
                    <a:pt x="2299" y="3672"/>
                    <a:pt x="2759" y="3505"/>
                    <a:pt x="3132" y="3132"/>
                  </a:cubicBezTo>
                  <a:cubicBezTo>
                    <a:pt x="4310" y="1981"/>
                    <a:pt x="3480" y="0"/>
                    <a:pt x="184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3">
              <a:extLst>
                <a:ext uri="{FF2B5EF4-FFF2-40B4-BE49-F238E27FC236}">
                  <a16:creationId xmlns:a16="http://schemas.microsoft.com/office/drawing/2014/main" id="{6D8CDF53-B798-ED8F-5F33-E6243703CA21}"/>
                </a:ext>
              </a:extLst>
            </p:cNvPr>
            <p:cNvSpPr/>
            <p:nvPr/>
          </p:nvSpPr>
          <p:spPr>
            <a:xfrm>
              <a:off x="6431900" y="2007663"/>
              <a:ext cx="295775" cy="118450"/>
            </a:xfrm>
            <a:custGeom>
              <a:avLst/>
              <a:gdLst/>
              <a:ahLst/>
              <a:cxnLst/>
              <a:rect l="l" t="t" r="r" b="b"/>
              <a:pathLst>
                <a:path w="11831" h="4738" extrusionOk="0">
                  <a:moveTo>
                    <a:pt x="3212" y="0"/>
                  </a:moveTo>
                  <a:cubicBezTo>
                    <a:pt x="937" y="0"/>
                    <a:pt x="0" y="2570"/>
                    <a:pt x="1178" y="4069"/>
                  </a:cubicBezTo>
                  <a:cubicBezTo>
                    <a:pt x="2249" y="4524"/>
                    <a:pt x="3400" y="4738"/>
                    <a:pt x="4577" y="4738"/>
                  </a:cubicBezTo>
                  <a:cubicBezTo>
                    <a:pt x="8191" y="4738"/>
                    <a:pt x="11188" y="2704"/>
                    <a:pt x="1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3">
              <a:extLst>
                <a:ext uri="{FF2B5EF4-FFF2-40B4-BE49-F238E27FC236}">
                  <a16:creationId xmlns:a16="http://schemas.microsoft.com/office/drawing/2014/main" id="{F4250BC5-5FF4-0F2C-3793-64462CA0BE1E}"/>
                </a:ext>
              </a:extLst>
            </p:cNvPr>
            <p:cNvSpPr/>
            <p:nvPr/>
          </p:nvSpPr>
          <p:spPr>
            <a:xfrm>
              <a:off x="6481425" y="2031088"/>
              <a:ext cx="75625" cy="76300"/>
            </a:xfrm>
            <a:custGeom>
              <a:avLst/>
              <a:gdLst/>
              <a:ahLst/>
              <a:cxnLst/>
              <a:rect l="l" t="t" r="r" b="b"/>
              <a:pathLst>
                <a:path w="3025" h="3052" extrusionOk="0">
                  <a:moveTo>
                    <a:pt x="1499" y="0"/>
                  </a:moveTo>
                  <a:cubicBezTo>
                    <a:pt x="669" y="0"/>
                    <a:pt x="0" y="696"/>
                    <a:pt x="0" y="1526"/>
                  </a:cubicBezTo>
                  <a:cubicBezTo>
                    <a:pt x="0" y="2356"/>
                    <a:pt x="669" y="3051"/>
                    <a:pt x="1499" y="3051"/>
                  </a:cubicBezTo>
                  <a:cubicBezTo>
                    <a:pt x="2329" y="3051"/>
                    <a:pt x="3025" y="2356"/>
                    <a:pt x="3025" y="1526"/>
                  </a:cubicBezTo>
                  <a:cubicBezTo>
                    <a:pt x="3025" y="696"/>
                    <a:pt x="2329" y="0"/>
                    <a:pt x="1499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3">
              <a:extLst>
                <a:ext uri="{FF2B5EF4-FFF2-40B4-BE49-F238E27FC236}">
                  <a16:creationId xmlns:a16="http://schemas.microsoft.com/office/drawing/2014/main" id="{0F12261B-135C-B4F0-816B-05FE04DBEE4C}"/>
                </a:ext>
              </a:extLst>
            </p:cNvPr>
            <p:cNvSpPr/>
            <p:nvPr/>
          </p:nvSpPr>
          <p:spPr>
            <a:xfrm>
              <a:off x="6474050" y="3535963"/>
              <a:ext cx="269025" cy="133850"/>
            </a:xfrm>
            <a:custGeom>
              <a:avLst/>
              <a:gdLst/>
              <a:ahLst/>
              <a:cxnLst/>
              <a:rect l="l" t="t" r="r" b="b"/>
              <a:pathLst>
                <a:path w="10761" h="5354" extrusionOk="0">
                  <a:moveTo>
                    <a:pt x="7120" y="1"/>
                  </a:moveTo>
                  <a:lnTo>
                    <a:pt x="7120" y="28"/>
                  </a:lnTo>
                  <a:cubicBezTo>
                    <a:pt x="5113" y="28"/>
                    <a:pt x="5006" y="2222"/>
                    <a:pt x="5006" y="2222"/>
                  </a:cubicBezTo>
                  <a:cubicBezTo>
                    <a:pt x="1044" y="2222"/>
                    <a:pt x="161" y="3989"/>
                    <a:pt x="1" y="5220"/>
                  </a:cubicBezTo>
                  <a:cubicBezTo>
                    <a:pt x="804" y="5300"/>
                    <a:pt x="1633" y="5354"/>
                    <a:pt x="2436" y="5354"/>
                  </a:cubicBezTo>
                  <a:cubicBezTo>
                    <a:pt x="7040" y="5354"/>
                    <a:pt x="10760" y="4042"/>
                    <a:pt x="10760" y="2410"/>
                  </a:cubicBezTo>
                  <a:cubicBezTo>
                    <a:pt x="10760" y="1419"/>
                    <a:pt x="9315" y="509"/>
                    <a:pt x="7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3">
              <a:extLst>
                <a:ext uri="{FF2B5EF4-FFF2-40B4-BE49-F238E27FC236}">
                  <a16:creationId xmlns:a16="http://schemas.microsoft.com/office/drawing/2014/main" id="{2E2E8288-F447-E9AC-3F11-CB635D7E450F}"/>
                </a:ext>
              </a:extLst>
            </p:cNvPr>
            <p:cNvSpPr/>
            <p:nvPr/>
          </p:nvSpPr>
          <p:spPr>
            <a:xfrm>
              <a:off x="9572175" y="3536638"/>
              <a:ext cx="288425" cy="158625"/>
            </a:xfrm>
            <a:custGeom>
              <a:avLst/>
              <a:gdLst/>
              <a:ahLst/>
              <a:cxnLst/>
              <a:rect l="l" t="t" r="r" b="b"/>
              <a:pathLst>
                <a:path w="11537" h="6345" extrusionOk="0">
                  <a:moveTo>
                    <a:pt x="3427" y="1"/>
                  </a:moveTo>
                  <a:cubicBezTo>
                    <a:pt x="1366" y="777"/>
                    <a:pt x="1" y="2115"/>
                    <a:pt x="1" y="3614"/>
                  </a:cubicBezTo>
                  <a:cubicBezTo>
                    <a:pt x="1" y="4631"/>
                    <a:pt x="670" y="5595"/>
                    <a:pt x="1714" y="6344"/>
                  </a:cubicBezTo>
                  <a:lnTo>
                    <a:pt x="10412" y="6344"/>
                  </a:lnTo>
                  <a:cubicBezTo>
                    <a:pt x="10412" y="6344"/>
                    <a:pt x="11537" y="2195"/>
                    <a:pt x="5487" y="2195"/>
                  </a:cubicBezTo>
                  <a:cubicBezTo>
                    <a:pt x="5487" y="2195"/>
                    <a:pt x="5380" y="54"/>
                    <a:pt x="3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3">
              <a:extLst>
                <a:ext uri="{FF2B5EF4-FFF2-40B4-BE49-F238E27FC236}">
                  <a16:creationId xmlns:a16="http://schemas.microsoft.com/office/drawing/2014/main" id="{E96B634E-A83A-83EE-3404-C109C80B8D7D}"/>
                </a:ext>
              </a:extLst>
            </p:cNvPr>
            <p:cNvSpPr/>
            <p:nvPr/>
          </p:nvSpPr>
          <p:spPr>
            <a:xfrm>
              <a:off x="7644375" y="2203713"/>
              <a:ext cx="1012450" cy="1256000"/>
            </a:xfrm>
            <a:custGeom>
              <a:avLst/>
              <a:gdLst/>
              <a:ahLst/>
              <a:cxnLst/>
              <a:rect l="l" t="t" r="r" b="b"/>
              <a:pathLst>
                <a:path w="40498" h="50240" extrusionOk="0">
                  <a:moveTo>
                    <a:pt x="39105" y="1098"/>
                  </a:moveTo>
                  <a:lnTo>
                    <a:pt x="38570" y="47884"/>
                  </a:lnTo>
                  <a:lnTo>
                    <a:pt x="1393" y="48580"/>
                  </a:lnTo>
                  <a:lnTo>
                    <a:pt x="1393" y="48580"/>
                  </a:lnTo>
                  <a:lnTo>
                    <a:pt x="1901" y="1767"/>
                  </a:lnTo>
                  <a:lnTo>
                    <a:pt x="39105" y="1098"/>
                  </a:lnTo>
                  <a:close/>
                  <a:moveTo>
                    <a:pt x="1" y="1"/>
                  </a:moveTo>
                  <a:lnTo>
                    <a:pt x="1" y="50240"/>
                  </a:lnTo>
                  <a:lnTo>
                    <a:pt x="40497" y="50240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3">
              <a:extLst>
                <a:ext uri="{FF2B5EF4-FFF2-40B4-BE49-F238E27FC236}">
                  <a16:creationId xmlns:a16="http://schemas.microsoft.com/office/drawing/2014/main" id="{F6E5F3AF-8907-0287-A5E6-39BEEE605828}"/>
                </a:ext>
              </a:extLst>
            </p:cNvPr>
            <p:cNvSpPr/>
            <p:nvPr/>
          </p:nvSpPr>
          <p:spPr>
            <a:xfrm>
              <a:off x="6797925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3">
              <a:extLst>
                <a:ext uri="{FF2B5EF4-FFF2-40B4-BE49-F238E27FC236}">
                  <a16:creationId xmlns:a16="http://schemas.microsoft.com/office/drawing/2014/main" id="{CCD3F939-E938-7768-A5C4-042D4C0FA968}"/>
                </a:ext>
              </a:extLst>
            </p:cNvPr>
            <p:cNvSpPr/>
            <p:nvPr/>
          </p:nvSpPr>
          <p:spPr>
            <a:xfrm>
              <a:off x="8876950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3">
              <a:extLst>
                <a:ext uri="{FF2B5EF4-FFF2-40B4-BE49-F238E27FC236}">
                  <a16:creationId xmlns:a16="http://schemas.microsoft.com/office/drawing/2014/main" id="{52EE1E29-4744-A442-6129-F0273523D921}"/>
                </a:ext>
              </a:extLst>
            </p:cNvPr>
            <p:cNvSpPr/>
            <p:nvPr/>
          </p:nvSpPr>
          <p:spPr>
            <a:xfrm>
              <a:off x="7720000" y="2788538"/>
              <a:ext cx="764850" cy="598900"/>
            </a:xfrm>
            <a:custGeom>
              <a:avLst/>
              <a:gdLst/>
              <a:ahLst/>
              <a:cxnLst/>
              <a:rect l="l" t="t" r="r" b="b"/>
              <a:pathLst>
                <a:path w="30594" h="23956" extrusionOk="0">
                  <a:moveTo>
                    <a:pt x="0" y="1"/>
                  </a:moveTo>
                  <a:lnTo>
                    <a:pt x="0" y="23956"/>
                  </a:lnTo>
                  <a:lnTo>
                    <a:pt x="30593" y="23421"/>
                  </a:lnTo>
                  <a:cubicBezTo>
                    <a:pt x="30593" y="23421"/>
                    <a:pt x="7495" y="22377"/>
                    <a:pt x="4979" y="20369"/>
                  </a:cubicBezTo>
                  <a:cubicBezTo>
                    <a:pt x="1017" y="1726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3">
              <a:extLst>
                <a:ext uri="{FF2B5EF4-FFF2-40B4-BE49-F238E27FC236}">
                  <a16:creationId xmlns:a16="http://schemas.microsoft.com/office/drawing/2014/main" id="{19796A68-ED04-DC76-9757-5E631A9841CE}"/>
                </a:ext>
              </a:extLst>
            </p:cNvPr>
            <p:cNvSpPr/>
            <p:nvPr/>
          </p:nvSpPr>
          <p:spPr>
            <a:xfrm>
              <a:off x="8935150" y="2265288"/>
              <a:ext cx="523300" cy="812775"/>
            </a:xfrm>
            <a:custGeom>
              <a:avLst/>
              <a:gdLst/>
              <a:ahLst/>
              <a:cxnLst/>
              <a:rect l="l" t="t" r="r" b="b"/>
              <a:pathLst>
                <a:path w="20932" h="32511" extrusionOk="0">
                  <a:moveTo>
                    <a:pt x="20931" y="0"/>
                  </a:moveTo>
                  <a:lnTo>
                    <a:pt x="1" y="134"/>
                  </a:lnTo>
                  <a:lnTo>
                    <a:pt x="1" y="32493"/>
                  </a:lnTo>
                  <a:cubicBezTo>
                    <a:pt x="4" y="32505"/>
                    <a:pt x="7" y="32511"/>
                    <a:pt x="11" y="32511"/>
                  </a:cubicBezTo>
                  <a:cubicBezTo>
                    <a:pt x="271" y="32511"/>
                    <a:pt x="2207" y="5766"/>
                    <a:pt x="3025" y="4684"/>
                  </a:cubicBezTo>
                  <a:cubicBezTo>
                    <a:pt x="5407" y="1526"/>
                    <a:pt x="20931" y="0"/>
                    <a:pt x="20931" y="0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3">
              <a:extLst>
                <a:ext uri="{FF2B5EF4-FFF2-40B4-BE49-F238E27FC236}">
                  <a16:creationId xmlns:a16="http://schemas.microsoft.com/office/drawing/2014/main" id="{B105101A-2CAA-B07F-AAFA-6E021F211077}"/>
                </a:ext>
              </a:extLst>
            </p:cNvPr>
            <p:cNvSpPr/>
            <p:nvPr/>
          </p:nvSpPr>
          <p:spPr>
            <a:xfrm>
              <a:off x="6898950" y="2270638"/>
              <a:ext cx="457725" cy="812775"/>
            </a:xfrm>
            <a:custGeom>
              <a:avLst/>
              <a:gdLst/>
              <a:ahLst/>
              <a:cxnLst/>
              <a:rect l="l" t="t" r="r" b="b"/>
              <a:pathLst>
                <a:path w="18309" h="32511" extrusionOk="0">
                  <a:moveTo>
                    <a:pt x="1" y="0"/>
                  </a:moveTo>
                  <a:cubicBezTo>
                    <a:pt x="1" y="0"/>
                    <a:pt x="13598" y="1553"/>
                    <a:pt x="15659" y="4684"/>
                  </a:cubicBezTo>
                  <a:cubicBezTo>
                    <a:pt x="16371" y="5792"/>
                    <a:pt x="18097" y="32511"/>
                    <a:pt x="18301" y="32511"/>
                  </a:cubicBezTo>
                  <a:cubicBezTo>
                    <a:pt x="18304" y="32511"/>
                    <a:pt x="18306" y="32505"/>
                    <a:pt x="18308" y="32494"/>
                  </a:cubicBezTo>
                  <a:lnTo>
                    <a:pt x="18308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3">
              <a:extLst>
                <a:ext uri="{FF2B5EF4-FFF2-40B4-BE49-F238E27FC236}">
                  <a16:creationId xmlns:a16="http://schemas.microsoft.com/office/drawing/2014/main" id="{EC5D2782-0356-E384-13BB-03E8BD7D53D0}"/>
                </a:ext>
              </a:extLst>
            </p:cNvPr>
            <p:cNvSpPr/>
            <p:nvPr/>
          </p:nvSpPr>
          <p:spPr>
            <a:xfrm>
              <a:off x="8117475" y="2270638"/>
              <a:ext cx="457700" cy="812775"/>
            </a:xfrm>
            <a:custGeom>
              <a:avLst/>
              <a:gdLst/>
              <a:ahLst/>
              <a:cxnLst/>
              <a:rect l="l" t="t" r="r" b="b"/>
              <a:pathLst>
                <a:path w="18308" h="32511" extrusionOk="0">
                  <a:moveTo>
                    <a:pt x="0" y="0"/>
                  </a:moveTo>
                  <a:cubicBezTo>
                    <a:pt x="0" y="0"/>
                    <a:pt x="13597" y="1553"/>
                    <a:pt x="15658" y="4684"/>
                  </a:cubicBezTo>
                  <a:cubicBezTo>
                    <a:pt x="16370" y="5792"/>
                    <a:pt x="18070" y="32511"/>
                    <a:pt x="18299" y="32511"/>
                  </a:cubicBezTo>
                  <a:cubicBezTo>
                    <a:pt x="18302" y="32511"/>
                    <a:pt x="18305" y="32505"/>
                    <a:pt x="18308" y="32494"/>
                  </a:cubicBezTo>
                  <a:lnTo>
                    <a:pt x="18308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3">
              <a:extLst>
                <a:ext uri="{FF2B5EF4-FFF2-40B4-BE49-F238E27FC236}">
                  <a16:creationId xmlns:a16="http://schemas.microsoft.com/office/drawing/2014/main" id="{6DDBC7C1-BD99-DED3-B820-F6AF51EEA0FC}"/>
                </a:ext>
              </a:extLst>
            </p:cNvPr>
            <p:cNvSpPr/>
            <p:nvPr/>
          </p:nvSpPr>
          <p:spPr>
            <a:xfrm>
              <a:off x="9234250" y="2596513"/>
              <a:ext cx="347975" cy="928100"/>
            </a:xfrm>
            <a:custGeom>
              <a:avLst/>
              <a:gdLst/>
              <a:ahLst/>
              <a:cxnLst/>
              <a:rect l="l" t="t" r="r" b="b"/>
              <a:pathLst>
                <a:path w="13919" h="37124" extrusionOk="0">
                  <a:moveTo>
                    <a:pt x="13919" y="0"/>
                  </a:moveTo>
                  <a:cubicBezTo>
                    <a:pt x="7763" y="6343"/>
                    <a:pt x="5033" y="15497"/>
                    <a:pt x="2651" y="23607"/>
                  </a:cubicBezTo>
                  <a:lnTo>
                    <a:pt x="2597" y="23821"/>
                  </a:lnTo>
                  <a:cubicBezTo>
                    <a:pt x="1125" y="28746"/>
                    <a:pt x="295" y="33055"/>
                    <a:pt x="1" y="37124"/>
                  </a:cubicBezTo>
                  <a:lnTo>
                    <a:pt x="456" y="37124"/>
                  </a:lnTo>
                  <a:cubicBezTo>
                    <a:pt x="750" y="33109"/>
                    <a:pt x="1580" y="28827"/>
                    <a:pt x="3025" y="23955"/>
                  </a:cubicBezTo>
                  <a:lnTo>
                    <a:pt x="3106" y="23714"/>
                  </a:lnTo>
                  <a:cubicBezTo>
                    <a:pt x="5461" y="15818"/>
                    <a:pt x="8084" y="6932"/>
                    <a:pt x="13919" y="669"/>
                  </a:cubicBezTo>
                  <a:lnTo>
                    <a:pt x="13919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3">
              <a:extLst>
                <a:ext uri="{FF2B5EF4-FFF2-40B4-BE49-F238E27FC236}">
                  <a16:creationId xmlns:a16="http://schemas.microsoft.com/office/drawing/2014/main" id="{2B327361-4A50-39AA-27F5-32361597D5E0}"/>
                </a:ext>
              </a:extLst>
            </p:cNvPr>
            <p:cNvSpPr/>
            <p:nvPr/>
          </p:nvSpPr>
          <p:spPr>
            <a:xfrm>
              <a:off x="8779900" y="2170788"/>
              <a:ext cx="525325" cy="1265500"/>
            </a:xfrm>
            <a:custGeom>
              <a:avLst/>
              <a:gdLst/>
              <a:ahLst/>
              <a:cxnLst/>
              <a:rect l="l" t="t" r="r" b="b"/>
              <a:pathLst>
                <a:path w="21013" h="50620" extrusionOk="0">
                  <a:moveTo>
                    <a:pt x="18657" y="434"/>
                  </a:moveTo>
                  <a:cubicBezTo>
                    <a:pt x="18790" y="434"/>
                    <a:pt x="18924" y="461"/>
                    <a:pt x="19058" y="515"/>
                  </a:cubicBezTo>
                  <a:cubicBezTo>
                    <a:pt x="20423" y="1264"/>
                    <a:pt x="19299" y="4503"/>
                    <a:pt x="18710" y="6243"/>
                  </a:cubicBezTo>
                  <a:cubicBezTo>
                    <a:pt x="18576" y="6644"/>
                    <a:pt x="18469" y="6965"/>
                    <a:pt x="18389" y="7233"/>
                  </a:cubicBezTo>
                  <a:cubicBezTo>
                    <a:pt x="17693" y="9669"/>
                    <a:pt x="16515" y="11997"/>
                    <a:pt x="15391" y="14245"/>
                  </a:cubicBezTo>
                  <a:cubicBezTo>
                    <a:pt x="14936" y="15209"/>
                    <a:pt x="14428" y="16173"/>
                    <a:pt x="13999" y="17163"/>
                  </a:cubicBezTo>
                  <a:cubicBezTo>
                    <a:pt x="11644" y="22275"/>
                    <a:pt x="9878" y="27789"/>
                    <a:pt x="8165" y="33115"/>
                  </a:cubicBezTo>
                  <a:lnTo>
                    <a:pt x="8004" y="33650"/>
                  </a:lnTo>
                  <a:cubicBezTo>
                    <a:pt x="7549" y="35015"/>
                    <a:pt x="7121" y="36461"/>
                    <a:pt x="6719" y="37826"/>
                  </a:cubicBezTo>
                  <a:cubicBezTo>
                    <a:pt x="5970" y="40449"/>
                    <a:pt x="5167" y="43152"/>
                    <a:pt x="4150" y="45695"/>
                  </a:cubicBezTo>
                  <a:cubicBezTo>
                    <a:pt x="4069" y="45882"/>
                    <a:pt x="3989" y="46070"/>
                    <a:pt x="3909" y="46284"/>
                  </a:cubicBezTo>
                  <a:cubicBezTo>
                    <a:pt x="3400" y="47622"/>
                    <a:pt x="2704" y="49442"/>
                    <a:pt x="1527" y="50058"/>
                  </a:cubicBezTo>
                  <a:cubicBezTo>
                    <a:pt x="510" y="48773"/>
                    <a:pt x="1018" y="45240"/>
                    <a:pt x="1313" y="43313"/>
                  </a:cubicBezTo>
                  <a:cubicBezTo>
                    <a:pt x="1366" y="42911"/>
                    <a:pt x="1420" y="42563"/>
                    <a:pt x="1446" y="42296"/>
                  </a:cubicBezTo>
                  <a:cubicBezTo>
                    <a:pt x="2062" y="37023"/>
                    <a:pt x="3026" y="31777"/>
                    <a:pt x="4391" y="26638"/>
                  </a:cubicBezTo>
                  <a:cubicBezTo>
                    <a:pt x="5996" y="20616"/>
                    <a:pt x="8486" y="14754"/>
                    <a:pt x="10921" y="9321"/>
                  </a:cubicBezTo>
                  <a:cubicBezTo>
                    <a:pt x="11055" y="9053"/>
                    <a:pt x="11189" y="8758"/>
                    <a:pt x="11296" y="8464"/>
                  </a:cubicBezTo>
                  <a:cubicBezTo>
                    <a:pt x="11858" y="7179"/>
                    <a:pt x="12420" y="5868"/>
                    <a:pt x="13384" y="4931"/>
                  </a:cubicBezTo>
                  <a:lnTo>
                    <a:pt x="13411" y="4904"/>
                  </a:lnTo>
                  <a:cubicBezTo>
                    <a:pt x="14802" y="3057"/>
                    <a:pt x="17318" y="434"/>
                    <a:pt x="18657" y="434"/>
                  </a:cubicBezTo>
                  <a:close/>
                  <a:moveTo>
                    <a:pt x="18716" y="1"/>
                  </a:moveTo>
                  <a:cubicBezTo>
                    <a:pt x="16642" y="1"/>
                    <a:pt x="13306" y="4296"/>
                    <a:pt x="13063" y="4637"/>
                  </a:cubicBezTo>
                  <a:cubicBezTo>
                    <a:pt x="12046" y="5627"/>
                    <a:pt x="11457" y="6992"/>
                    <a:pt x="10895" y="8303"/>
                  </a:cubicBezTo>
                  <a:cubicBezTo>
                    <a:pt x="10788" y="8598"/>
                    <a:pt x="10654" y="8892"/>
                    <a:pt x="10547" y="9160"/>
                  </a:cubicBezTo>
                  <a:cubicBezTo>
                    <a:pt x="8084" y="14620"/>
                    <a:pt x="5568" y="20482"/>
                    <a:pt x="3962" y="26558"/>
                  </a:cubicBezTo>
                  <a:cubicBezTo>
                    <a:pt x="2597" y="31723"/>
                    <a:pt x="1634" y="36969"/>
                    <a:pt x="1018" y="42269"/>
                  </a:cubicBezTo>
                  <a:cubicBezTo>
                    <a:pt x="991" y="42537"/>
                    <a:pt x="938" y="42858"/>
                    <a:pt x="884" y="43259"/>
                  </a:cubicBezTo>
                  <a:cubicBezTo>
                    <a:pt x="536" y="45481"/>
                    <a:pt x="1" y="49201"/>
                    <a:pt x="1313" y="50513"/>
                  </a:cubicBezTo>
                  <a:lnTo>
                    <a:pt x="1420" y="50620"/>
                  </a:lnTo>
                  <a:lnTo>
                    <a:pt x="1580" y="50566"/>
                  </a:lnTo>
                  <a:cubicBezTo>
                    <a:pt x="3026" y="49951"/>
                    <a:pt x="3802" y="47943"/>
                    <a:pt x="4364" y="46444"/>
                  </a:cubicBezTo>
                  <a:cubicBezTo>
                    <a:pt x="4444" y="46230"/>
                    <a:pt x="4524" y="46043"/>
                    <a:pt x="4605" y="45882"/>
                  </a:cubicBezTo>
                  <a:cubicBezTo>
                    <a:pt x="5622" y="43313"/>
                    <a:pt x="6425" y="40609"/>
                    <a:pt x="7201" y="37986"/>
                  </a:cubicBezTo>
                  <a:cubicBezTo>
                    <a:pt x="7602" y="36595"/>
                    <a:pt x="8004" y="35176"/>
                    <a:pt x="8459" y="33784"/>
                  </a:cubicBezTo>
                  <a:lnTo>
                    <a:pt x="8620" y="33276"/>
                  </a:lnTo>
                  <a:cubicBezTo>
                    <a:pt x="10333" y="27976"/>
                    <a:pt x="12099" y="22462"/>
                    <a:pt x="14428" y="17377"/>
                  </a:cubicBezTo>
                  <a:cubicBezTo>
                    <a:pt x="14856" y="16413"/>
                    <a:pt x="15338" y="15423"/>
                    <a:pt x="15819" y="14486"/>
                  </a:cubicBezTo>
                  <a:cubicBezTo>
                    <a:pt x="16944" y="12211"/>
                    <a:pt x="18121" y="9856"/>
                    <a:pt x="18817" y="7367"/>
                  </a:cubicBezTo>
                  <a:cubicBezTo>
                    <a:pt x="18898" y="7126"/>
                    <a:pt x="19005" y="6778"/>
                    <a:pt x="19165" y="6403"/>
                  </a:cubicBezTo>
                  <a:cubicBezTo>
                    <a:pt x="19861" y="4396"/>
                    <a:pt x="21012" y="1077"/>
                    <a:pt x="19299" y="140"/>
                  </a:cubicBezTo>
                  <a:cubicBezTo>
                    <a:pt x="19120" y="45"/>
                    <a:pt x="18924" y="1"/>
                    <a:pt x="1871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3">
              <a:extLst>
                <a:ext uri="{FF2B5EF4-FFF2-40B4-BE49-F238E27FC236}">
                  <a16:creationId xmlns:a16="http://schemas.microsoft.com/office/drawing/2014/main" id="{5FE7160F-5A1A-686F-2A5A-C445CEE63EFC}"/>
                </a:ext>
              </a:extLst>
            </p:cNvPr>
            <p:cNvSpPr/>
            <p:nvPr/>
          </p:nvSpPr>
          <p:spPr>
            <a:xfrm>
              <a:off x="9004750" y="2130788"/>
              <a:ext cx="568800" cy="1393175"/>
            </a:xfrm>
            <a:custGeom>
              <a:avLst/>
              <a:gdLst/>
              <a:ahLst/>
              <a:cxnLst/>
              <a:rect l="l" t="t" r="r" b="b"/>
              <a:pathLst>
                <a:path w="22752" h="55727" extrusionOk="0">
                  <a:moveTo>
                    <a:pt x="22189" y="0"/>
                  </a:moveTo>
                  <a:cubicBezTo>
                    <a:pt x="14427" y="10091"/>
                    <a:pt x="10225" y="22269"/>
                    <a:pt x="6130" y="35705"/>
                  </a:cubicBezTo>
                  <a:cubicBezTo>
                    <a:pt x="5568" y="37552"/>
                    <a:pt x="5005" y="39399"/>
                    <a:pt x="4443" y="41246"/>
                  </a:cubicBezTo>
                  <a:cubicBezTo>
                    <a:pt x="3132" y="45555"/>
                    <a:pt x="1767" y="50025"/>
                    <a:pt x="402" y="54388"/>
                  </a:cubicBezTo>
                  <a:cubicBezTo>
                    <a:pt x="268" y="54843"/>
                    <a:pt x="134" y="55298"/>
                    <a:pt x="0" y="55726"/>
                  </a:cubicBezTo>
                  <a:lnTo>
                    <a:pt x="482" y="55726"/>
                  </a:lnTo>
                  <a:cubicBezTo>
                    <a:pt x="589" y="55325"/>
                    <a:pt x="723" y="54923"/>
                    <a:pt x="857" y="54522"/>
                  </a:cubicBezTo>
                  <a:cubicBezTo>
                    <a:pt x="2222" y="50159"/>
                    <a:pt x="3587" y="45689"/>
                    <a:pt x="4872" y="41380"/>
                  </a:cubicBezTo>
                  <a:cubicBezTo>
                    <a:pt x="5434" y="39533"/>
                    <a:pt x="5996" y="37686"/>
                    <a:pt x="6558" y="35839"/>
                  </a:cubicBezTo>
                  <a:cubicBezTo>
                    <a:pt x="10680" y="22323"/>
                    <a:pt x="14909" y="10091"/>
                    <a:pt x="2275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3">
              <a:extLst>
                <a:ext uri="{FF2B5EF4-FFF2-40B4-BE49-F238E27FC236}">
                  <a16:creationId xmlns:a16="http://schemas.microsoft.com/office/drawing/2014/main" id="{C8E4B509-5C7B-7FE5-026A-5D963D997508}"/>
                </a:ext>
              </a:extLst>
            </p:cNvPr>
            <p:cNvSpPr/>
            <p:nvPr/>
          </p:nvSpPr>
          <p:spPr>
            <a:xfrm>
              <a:off x="8612625" y="2131438"/>
              <a:ext cx="411550" cy="1393175"/>
            </a:xfrm>
            <a:custGeom>
              <a:avLst/>
              <a:gdLst/>
              <a:ahLst/>
              <a:cxnLst/>
              <a:rect l="l" t="t" r="r" b="b"/>
              <a:pathLst>
                <a:path w="16462" h="55727" extrusionOk="0">
                  <a:moveTo>
                    <a:pt x="15873" y="1"/>
                  </a:moveTo>
                  <a:cubicBezTo>
                    <a:pt x="12447" y="3989"/>
                    <a:pt x="9369" y="8325"/>
                    <a:pt x="7093" y="13223"/>
                  </a:cubicBezTo>
                  <a:cubicBezTo>
                    <a:pt x="3721" y="20503"/>
                    <a:pt x="1553" y="29711"/>
                    <a:pt x="429" y="41434"/>
                  </a:cubicBezTo>
                  <a:cubicBezTo>
                    <a:pt x="1" y="46198"/>
                    <a:pt x="54" y="50989"/>
                    <a:pt x="589" y="55727"/>
                  </a:cubicBezTo>
                  <a:lnTo>
                    <a:pt x="1044" y="55727"/>
                  </a:lnTo>
                  <a:cubicBezTo>
                    <a:pt x="509" y="50989"/>
                    <a:pt x="456" y="46225"/>
                    <a:pt x="911" y="41488"/>
                  </a:cubicBezTo>
                  <a:cubicBezTo>
                    <a:pt x="2008" y="29818"/>
                    <a:pt x="4176" y="20637"/>
                    <a:pt x="7522" y="13437"/>
                  </a:cubicBezTo>
                  <a:cubicBezTo>
                    <a:pt x="9824" y="8432"/>
                    <a:pt x="12982" y="4043"/>
                    <a:pt x="16461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3">
              <a:extLst>
                <a:ext uri="{FF2B5EF4-FFF2-40B4-BE49-F238E27FC236}">
                  <a16:creationId xmlns:a16="http://schemas.microsoft.com/office/drawing/2014/main" id="{09C26822-3BDF-3059-2D6D-90A94FB5200E}"/>
                </a:ext>
              </a:extLst>
            </p:cNvPr>
            <p:cNvSpPr/>
            <p:nvPr/>
          </p:nvSpPr>
          <p:spPr>
            <a:xfrm>
              <a:off x="7815000" y="3349313"/>
              <a:ext cx="196775" cy="176650"/>
            </a:xfrm>
            <a:custGeom>
              <a:avLst/>
              <a:gdLst/>
              <a:ahLst/>
              <a:cxnLst/>
              <a:rect l="l" t="t" r="r" b="b"/>
              <a:pathLst>
                <a:path w="7871" h="7066" extrusionOk="0">
                  <a:moveTo>
                    <a:pt x="1650" y="1"/>
                  </a:moveTo>
                  <a:cubicBezTo>
                    <a:pt x="1474" y="1"/>
                    <a:pt x="1293" y="48"/>
                    <a:pt x="1125" y="160"/>
                  </a:cubicBezTo>
                  <a:cubicBezTo>
                    <a:pt x="1" y="909"/>
                    <a:pt x="242" y="4335"/>
                    <a:pt x="938" y="7065"/>
                  </a:cubicBezTo>
                  <a:lnTo>
                    <a:pt x="1393" y="7065"/>
                  </a:lnTo>
                  <a:cubicBezTo>
                    <a:pt x="724" y="4362"/>
                    <a:pt x="536" y="1097"/>
                    <a:pt x="1393" y="535"/>
                  </a:cubicBezTo>
                  <a:cubicBezTo>
                    <a:pt x="1479" y="483"/>
                    <a:pt x="1566" y="453"/>
                    <a:pt x="1652" y="453"/>
                  </a:cubicBezTo>
                  <a:cubicBezTo>
                    <a:pt x="1699" y="453"/>
                    <a:pt x="1747" y="462"/>
                    <a:pt x="1794" y="481"/>
                  </a:cubicBezTo>
                  <a:cubicBezTo>
                    <a:pt x="3159" y="749"/>
                    <a:pt x="5622" y="4121"/>
                    <a:pt x="6451" y="5379"/>
                  </a:cubicBezTo>
                  <a:cubicBezTo>
                    <a:pt x="6799" y="5914"/>
                    <a:pt x="7094" y="6477"/>
                    <a:pt x="7361" y="7065"/>
                  </a:cubicBezTo>
                  <a:lnTo>
                    <a:pt x="7870" y="7065"/>
                  </a:lnTo>
                  <a:cubicBezTo>
                    <a:pt x="7576" y="6396"/>
                    <a:pt x="7228" y="5754"/>
                    <a:pt x="6853" y="5165"/>
                  </a:cubicBezTo>
                  <a:cubicBezTo>
                    <a:pt x="6719" y="4951"/>
                    <a:pt x="3721" y="401"/>
                    <a:pt x="1875" y="26"/>
                  </a:cubicBezTo>
                  <a:cubicBezTo>
                    <a:pt x="1802" y="10"/>
                    <a:pt x="1726" y="1"/>
                    <a:pt x="1650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3">
              <a:extLst>
                <a:ext uri="{FF2B5EF4-FFF2-40B4-BE49-F238E27FC236}">
                  <a16:creationId xmlns:a16="http://schemas.microsoft.com/office/drawing/2014/main" id="{EAEEAB73-D84C-7EC7-F4C6-95C2DA81866A}"/>
                </a:ext>
              </a:extLst>
            </p:cNvPr>
            <p:cNvSpPr/>
            <p:nvPr/>
          </p:nvSpPr>
          <p:spPr>
            <a:xfrm>
              <a:off x="8246600" y="2132113"/>
              <a:ext cx="431625" cy="435650"/>
            </a:xfrm>
            <a:custGeom>
              <a:avLst/>
              <a:gdLst/>
              <a:ahLst/>
              <a:cxnLst/>
              <a:rect l="l" t="t" r="r" b="b"/>
              <a:pathLst>
                <a:path w="17265" h="17426" extrusionOk="0">
                  <a:moveTo>
                    <a:pt x="16542" y="1"/>
                  </a:moveTo>
                  <a:cubicBezTo>
                    <a:pt x="15471" y="911"/>
                    <a:pt x="14427" y="1821"/>
                    <a:pt x="13384" y="2731"/>
                  </a:cubicBezTo>
                  <a:cubicBezTo>
                    <a:pt x="9208" y="6478"/>
                    <a:pt x="5809" y="9743"/>
                    <a:pt x="2891" y="13491"/>
                  </a:cubicBezTo>
                  <a:cubicBezTo>
                    <a:pt x="2677" y="13758"/>
                    <a:pt x="2463" y="14079"/>
                    <a:pt x="2222" y="14427"/>
                  </a:cubicBezTo>
                  <a:cubicBezTo>
                    <a:pt x="1741" y="15204"/>
                    <a:pt x="1152" y="15926"/>
                    <a:pt x="483" y="16569"/>
                  </a:cubicBezTo>
                  <a:cubicBezTo>
                    <a:pt x="723" y="12259"/>
                    <a:pt x="3025" y="7602"/>
                    <a:pt x="5059" y="3453"/>
                  </a:cubicBezTo>
                  <a:cubicBezTo>
                    <a:pt x="5327" y="2918"/>
                    <a:pt x="5595" y="2383"/>
                    <a:pt x="5862" y="1874"/>
                  </a:cubicBezTo>
                  <a:cubicBezTo>
                    <a:pt x="6077" y="1419"/>
                    <a:pt x="6317" y="857"/>
                    <a:pt x="6585" y="242"/>
                  </a:cubicBezTo>
                  <a:cubicBezTo>
                    <a:pt x="6612" y="161"/>
                    <a:pt x="6665" y="81"/>
                    <a:pt x="6692" y="28"/>
                  </a:cubicBezTo>
                  <a:lnTo>
                    <a:pt x="6184" y="28"/>
                  </a:lnTo>
                  <a:lnTo>
                    <a:pt x="6184" y="54"/>
                  </a:lnTo>
                  <a:cubicBezTo>
                    <a:pt x="5889" y="670"/>
                    <a:pt x="5648" y="1205"/>
                    <a:pt x="5434" y="1660"/>
                  </a:cubicBezTo>
                  <a:cubicBezTo>
                    <a:pt x="5193" y="2169"/>
                    <a:pt x="4926" y="2704"/>
                    <a:pt x="4658" y="3266"/>
                  </a:cubicBezTo>
                  <a:cubicBezTo>
                    <a:pt x="2624" y="7361"/>
                    <a:pt x="81" y="12473"/>
                    <a:pt x="1" y="17024"/>
                  </a:cubicBezTo>
                  <a:lnTo>
                    <a:pt x="1" y="17425"/>
                  </a:lnTo>
                  <a:lnTo>
                    <a:pt x="375" y="17211"/>
                  </a:lnTo>
                  <a:cubicBezTo>
                    <a:pt x="1259" y="16649"/>
                    <a:pt x="1981" y="15605"/>
                    <a:pt x="2624" y="14668"/>
                  </a:cubicBezTo>
                  <a:cubicBezTo>
                    <a:pt x="2838" y="14347"/>
                    <a:pt x="3079" y="13999"/>
                    <a:pt x="3293" y="13758"/>
                  </a:cubicBezTo>
                  <a:cubicBezTo>
                    <a:pt x="6184" y="10038"/>
                    <a:pt x="9529" y="6799"/>
                    <a:pt x="13705" y="3079"/>
                  </a:cubicBezTo>
                  <a:cubicBezTo>
                    <a:pt x="14856" y="2062"/>
                    <a:pt x="16060" y="1018"/>
                    <a:pt x="17265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3">
              <a:extLst>
                <a:ext uri="{FF2B5EF4-FFF2-40B4-BE49-F238E27FC236}">
                  <a16:creationId xmlns:a16="http://schemas.microsoft.com/office/drawing/2014/main" id="{00553FA2-65E9-6DA7-4391-E4ADE2067A1E}"/>
                </a:ext>
              </a:extLst>
            </p:cNvPr>
            <p:cNvSpPr/>
            <p:nvPr/>
          </p:nvSpPr>
          <p:spPr>
            <a:xfrm>
              <a:off x="8069275" y="2538963"/>
              <a:ext cx="432300" cy="986325"/>
            </a:xfrm>
            <a:custGeom>
              <a:avLst/>
              <a:gdLst/>
              <a:ahLst/>
              <a:cxnLst/>
              <a:rect l="l" t="t" r="r" b="b"/>
              <a:pathLst>
                <a:path w="17292" h="39453" extrusionOk="0">
                  <a:moveTo>
                    <a:pt x="14802" y="0"/>
                  </a:moveTo>
                  <a:lnTo>
                    <a:pt x="14668" y="54"/>
                  </a:lnTo>
                  <a:cubicBezTo>
                    <a:pt x="10948" y="1151"/>
                    <a:pt x="8914" y="4309"/>
                    <a:pt x="7147" y="7441"/>
                  </a:cubicBezTo>
                  <a:cubicBezTo>
                    <a:pt x="3721" y="13517"/>
                    <a:pt x="1714" y="18763"/>
                    <a:pt x="857" y="23955"/>
                  </a:cubicBezTo>
                  <a:cubicBezTo>
                    <a:pt x="1" y="29094"/>
                    <a:pt x="402" y="34073"/>
                    <a:pt x="1098" y="39453"/>
                  </a:cubicBezTo>
                  <a:lnTo>
                    <a:pt x="1580" y="39453"/>
                  </a:lnTo>
                  <a:cubicBezTo>
                    <a:pt x="884" y="34073"/>
                    <a:pt x="483" y="29121"/>
                    <a:pt x="1312" y="24036"/>
                  </a:cubicBezTo>
                  <a:cubicBezTo>
                    <a:pt x="2169" y="18897"/>
                    <a:pt x="4150" y="13704"/>
                    <a:pt x="7549" y="7655"/>
                  </a:cubicBezTo>
                  <a:cubicBezTo>
                    <a:pt x="9262" y="4657"/>
                    <a:pt x="11189" y="1633"/>
                    <a:pt x="14668" y="536"/>
                  </a:cubicBezTo>
                  <a:cubicBezTo>
                    <a:pt x="16810" y="2864"/>
                    <a:pt x="16301" y="8565"/>
                    <a:pt x="15980" y="12339"/>
                  </a:cubicBezTo>
                  <a:cubicBezTo>
                    <a:pt x="15900" y="13222"/>
                    <a:pt x="15846" y="13999"/>
                    <a:pt x="15819" y="14614"/>
                  </a:cubicBezTo>
                  <a:cubicBezTo>
                    <a:pt x="15686" y="17558"/>
                    <a:pt x="15471" y="20556"/>
                    <a:pt x="15257" y="23447"/>
                  </a:cubicBezTo>
                  <a:cubicBezTo>
                    <a:pt x="14909" y="28318"/>
                    <a:pt x="14535" y="33323"/>
                    <a:pt x="14588" y="38275"/>
                  </a:cubicBezTo>
                  <a:lnTo>
                    <a:pt x="14588" y="39453"/>
                  </a:lnTo>
                  <a:lnTo>
                    <a:pt x="15043" y="39453"/>
                  </a:lnTo>
                  <a:cubicBezTo>
                    <a:pt x="15043" y="39051"/>
                    <a:pt x="15043" y="38650"/>
                    <a:pt x="15016" y="38275"/>
                  </a:cubicBezTo>
                  <a:cubicBezTo>
                    <a:pt x="15016" y="33350"/>
                    <a:pt x="15364" y="28345"/>
                    <a:pt x="15739" y="23500"/>
                  </a:cubicBezTo>
                  <a:cubicBezTo>
                    <a:pt x="15953" y="20610"/>
                    <a:pt x="16167" y="17585"/>
                    <a:pt x="16274" y="14641"/>
                  </a:cubicBezTo>
                  <a:cubicBezTo>
                    <a:pt x="16301" y="14025"/>
                    <a:pt x="16381" y="13276"/>
                    <a:pt x="16435" y="12393"/>
                  </a:cubicBezTo>
                  <a:cubicBezTo>
                    <a:pt x="16783" y="8458"/>
                    <a:pt x="17291" y="2543"/>
                    <a:pt x="14909" y="107"/>
                  </a:cubicBezTo>
                  <a:lnTo>
                    <a:pt x="14802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3">
              <a:extLst>
                <a:ext uri="{FF2B5EF4-FFF2-40B4-BE49-F238E27FC236}">
                  <a16:creationId xmlns:a16="http://schemas.microsoft.com/office/drawing/2014/main" id="{3E5B87F3-31B5-F821-6C62-0EA6D1EA1E34}"/>
                </a:ext>
              </a:extLst>
            </p:cNvPr>
            <p:cNvSpPr/>
            <p:nvPr/>
          </p:nvSpPr>
          <p:spPr>
            <a:xfrm>
              <a:off x="7636350" y="2132113"/>
              <a:ext cx="598900" cy="1107450"/>
            </a:xfrm>
            <a:custGeom>
              <a:avLst/>
              <a:gdLst/>
              <a:ahLst/>
              <a:cxnLst/>
              <a:rect l="l" t="t" r="r" b="b"/>
              <a:pathLst>
                <a:path w="23956" h="44298" extrusionOk="0">
                  <a:moveTo>
                    <a:pt x="23420" y="1"/>
                  </a:moveTo>
                  <a:cubicBezTo>
                    <a:pt x="22162" y="2704"/>
                    <a:pt x="21038" y="5461"/>
                    <a:pt x="20075" y="8271"/>
                  </a:cubicBezTo>
                  <a:cubicBezTo>
                    <a:pt x="17666" y="15391"/>
                    <a:pt x="16087" y="23501"/>
                    <a:pt x="15150" y="33806"/>
                  </a:cubicBezTo>
                  <a:cubicBezTo>
                    <a:pt x="15123" y="34154"/>
                    <a:pt x="15096" y="34716"/>
                    <a:pt x="15096" y="35385"/>
                  </a:cubicBezTo>
                  <a:cubicBezTo>
                    <a:pt x="15070" y="38222"/>
                    <a:pt x="15043" y="43495"/>
                    <a:pt x="12741" y="43843"/>
                  </a:cubicBezTo>
                  <a:cubicBezTo>
                    <a:pt x="12672" y="43854"/>
                    <a:pt x="12600" y="43860"/>
                    <a:pt x="12526" y="43860"/>
                  </a:cubicBezTo>
                  <a:cubicBezTo>
                    <a:pt x="11168" y="43860"/>
                    <a:pt x="8999" y="41865"/>
                    <a:pt x="6157" y="33083"/>
                  </a:cubicBezTo>
                  <a:lnTo>
                    <a:pt x="6050" y="32762"/>
                  </a:lnTo>
                  <a:cubicBezTo>
                    <a:pt x="3641" y="25428"/>
                    <a:pt x="2543" y="17104"/>
                    <a:pt x="1740" y="9877"/>
                  </a:cubicBezTo>
                  <a:cubicBezTo>
                    <a:pt x="1580" y="8378"/>
                    <a:pt x="1339" y="6799"/>
                    <a:pt x="1125" y="5274"/>
                  </a:cubicBezTo>
                  <a:cubicBezTo>
                    <a:pt x="884" y="3561"/>
                    <a:pt x="643" y="1794"/>
                    <a:pt x="456" y="54"/>
                  </a:cubicBezTo>
                  <a:lnTo>
                    <a:pt x="1" y="54"/>
                  </a:lnTo>
                  <a:cubicBezTo>
                    <a:pt x="188" y="1821"/>
                    <a:pt x="429" y="3587"/>
                    <a:pt x="670" y="5327"/>
                  </a:cubicBezTo>
                  <a:cubicBezTo>
                    <a:pt x="911" y="6906"/>
                    <a:pt x="1098" y="8432"/>
                    <a:pt x="1285" y="9904"/>
                  </a:cubicBezTo>
                  <a:cubicBezTo>
                    <a:pt x="2088" y="17184"/>
                    <a:pt x="3186" y="25535"/>
                    <a:pt x="5621" y="32896"/>
                  </a:cubicBezTo>
                  <a:lnTo>
                    <a:pt x="5728" y="33244"/>
                  </a:lnTo>
                  <a:cubicBezTo>
                    <a:pt x="8111" y="40604"/>
                    <a:pt x="10412" y="44298"/>
                    <a:pt x="12554" y="44298"/>
                  </a:cubicBezTo>
                  <a:lnTo>
                    <a:pt x="12821" y="44298"/>
                  </a:lnTo>
                  <a:cubicBezTo>
                    <a:pt x="15498" y="43869"/>
                    <a:pt x="15551" y="38570"/>
                    <a:pt x="15578" y="35385"/>
                  </a:cubicBezTo>
                  <a:cubicBezTo>
                    <a:pt x="15578" y="34742"/>
                    <a:pt x="15578" y="34180"/>
                    <a:pt x="15632" y="33832"/>
                  </a:cubicBezTo>
                  <a:cubicBezTo>
                    <a:pt x="16568" y="23581"/>
                    <a:pt x="18121" y="15498"/>
                    <a:pt x="20530" y="8405"/>
                  </a:cubicBezTo>
                  <a:cubicBezTo>
                    <a:pt x="21520" y="5541"/>
                    <a:pt x="22644" y="2731"/>
                    <a:pt x="2395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3">
              <a:extLst>
                <a:ext uri="{FF2B5EF4-FFF2-40B4-BE49-F238E27FC236}">
                  <a16:creationId xmlns:a16="http://schemas.microsoft.com/office/drawing/2014/main" id="{52A23E88-0B3A-3E81-6175-48B6FC08EEC6}"/>
                </a:ext>
              </a:extLst>
            </p:cNvPr>
            <p:cNvSpPr/>
            <p:nvPr/>
          </p:nvSpPr>
          <p:spPr>
            <a:xfrm>
              <a:off x="7322525" y="3023413"/>
              <a:ext cx="303825" cy="503225"/>
            </a:xfrm>
            <a:custGeom>
              <a:avLst/>
              <a:gdLst/>
              <a:ahLst/>
              <a:cxnLst/>
              <a:rect l="l" t="t" r="r" b="b"/>
              <a:pathLst>
                <a:path w="12153" h="20129" extrusionOk="0">
                  <a:moveTo>
                    <a:pt x="7682" y="0"/>
                  </a:moveTo>
                  <a:cubicBezTo>
                    <a:pt x="5568" y="134"/>
                    <a:pt x="3052" y="5193"/>
                    <a:pt x="2329" y="6745"/>
                  </a:cubicBezTo>
                  <a:cubicBezTo>
                    <a:pt x="616" y="10412"/>
                    <a:pt x="0" y="14079"/>
                    <a:pt x="375" y="18602"/>
                  </a:cubicBezTo>
                  <a:cubicBezTo>
                    <a:pt x="402" y="19084"/>
                    <a:pt x="455" y="19593"/>
                    <a:pt x="509" y="20128"/>
                  </a:cubicBezTo>
                  <a:lnTo>
                    <a:pt x="964" y="20128"/>
                  </a:lnTo>
                  <a:cubicBezTo>
                    <a:pt x="910" y="19593"/>
                    <a:pt x="884" y="19058"/>
                    <a:pt x="830" y="18549"/>
                  </a:cubicBezTo>
                  <a:cubicBezTo>
                    <a:pt x="482" y="14133"/>
                    <a:pt x="1071" y="10519"/>
                    <a:pt x="2757" y="6933"/>
                  </a:cubicBezTo>
                  <a:cubicBezTo>
                    <a:pt x="3855" y="4577"/>
                    <a:pt x="6157" y="563"/>
                    <a:pt x="7736" y="455"/>
                  </a:cubicBezTo>
                  <a:cubicBezTo>
                    <a:pt x="7977" y="455"/>
                    <a:pt x="8217" y="563"/>
                    <a:pt x="8405" y="723"/>
                  </a:cubicBezTo>
                  <a:cubicBezTo>
                    <a:pt x="9261" y="1499"/>
                    <a:pt x="10814" y="4604"/>
                    <a:pt x="11403" y="16889"/>
                  </a:cubicBezTo>
                  <a:cubicBezTo>
                    <a:pt x="11403" y="17157"/>
                    <a:pt x="11429" y="17345"/>
                    <a:pt x="11456" y="17425"/>
                  </a:cubicBezTo>
                  <a:cubicBezTo>
                    <a:pt x="11536" y="18308"/>
                    <a:pt x="11617" y="19165"/>
                    <a:pt x="11697" y="20048"/>
                  </a:cubicBezTo>
                  <a:lnTo>
                    <a:pt x="11697" y="20128"/>
                  </a:lnTo>
                  <a:lnTo>
                    <a:pt x="12152" y="20128"/>
                  </a:lnTo>
                  <a:lnTo>
                    <a:pt x="12152" y="19994"/>
                  </a:lnTo>
                  <a:cubicBezTo>
                    <a:pt x="12072" y="19138"/>
                    <a:pt x="11991" y="18255"/>
                    <a:pt x="11911" y="17371"/>
                  </a:cubicBezTo>
                  <a:cubicBezTo>
                    <a:pt x="11911" y="17318"/>
                    <a:pt x="11911" y="17130"/>
                    <a:pt x="11884" y="16863"/>
                  </a:cubicBezTo>
                  <a:cubicBezTo>
                    <a:pt x="11403" y="7495"/>
                    <a:pt x="10305" y="1794"/>
                    <a:pt x="8699" y="402"/>
                  </a:cubicBezTo>
                  <a:cubicBezTo>
                    <a:pt x="8432" y="134"/>
                    <a:pt x="8057" y="0"/>
                    <a:pt x="7682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3">
              <a:extLst>
                <a:ext uri="{FF2B5EF4-FFF2-40B4-BE49-F238E27FC236}">
                  <a16:creationId xmlns:a16="http://schemas.microsoft.com/office/drawing/2014/main" id="{BF3B13AD-E6BE-0E78-E908-06E7A0E76147}"/>
                </a:ext>
              </a:extLst>
            </p:cNvPr>
            <p:cNvSpPr/>
            <p:nvPr/>
          </p:nvSpPr>
          <p:spPr>
            <a:xfrm>
              <a:off x="7197400" y="2459663"/>
              <a:ext cx="588200" cy="1066975"/>
            </a:xfrm>
            <a:custGeom>
              <a:avLst/>
              <a:gdLst/>
              <a:ahLst/>
              <a:cxnLst/>
              <a:rect l="l" t="t" r="r" b="b"/>
              <a:pathLst>
                <a:path w="23528" h="42679" extrusionOk="0">
                  <a:moveTo>
                    <a:pt x="13747" y="0"/>
                  </a:moveTo>
                  <a:cubicBezTo>
                    <a:pt x="12096" y="0"/>
                    <a:pt x="10894" y="2203"/>
                    <a:pt x="10305" y="3279"/>
                  </a:cubicBezTo>
                  <a:lnTo>
                    <a:pt x="10198" y="3413"/>
                  </a:lnTo>
                  <a:cubicBezTo>
                    <a:pt x="8672" y="6223"/>
                    <a:pt x="7307" y="9087"/>
                    <a:pt x="6130" y="12058"/>
                  </a:cubicBezTo>
                  <a:cubicBezTo>
                    <a:pt x="3319" y="18830"/>
                    <a:pt x="1312" y="26913"/>
                    <a:pt x="295" y="35398"/>
                  </a:cubicBezTo>
                  <a:cubicBezTo>
                    <a:pt x="27" y="37807"/>
                    <a:pt x="0" y="40269"/>
                    <a:pt x="268" y="42678"/>
                  </a:cubicBezTo>
                  <a:lnTo>
                    <a:pt x="723" y="42678"/>
                  </a:lnTo>
                  <a:cubicBezTo>
                    <a:pt x="482" y="40269"/>
                    <a:pt x="482" y="37860"/>
                    <a:pt x="750" y="35451"/>
                  </a:cubicBezTo>
                  <a:cubicBezTo>
                    <a:pt x="1767" y="27020"/>
                    <a:pt x="3774" y="18991"/>
                    <a:pt x="6558" y="12219"/>
                  </a:cubicBezTo>
                  <a:cubicBezTo>
                    <a:pt x="7736" y="9275"/>
                    <a:pt x="9101" y="6411"/>
                    <a:pt x="10626" y="3627"/>
                  </a:cubicBezTo>
                  <a:lnTo>
                    <a:pt x="10707" y="3493"/>
                  </a:lnTo>
                  <a:cubicBezTo>
                    <a:pt x="11258" y="2495"/>
                    <a:pt x="12377" y="440"/>
                    <a:pt x="13759" y="440"/>
                  </a:cubicBezTo>
                  <a:cubicBezTo>
                    <a:pt x="13786" y="440"/>
                    <a:pt x="13812" y="441"/>
                    <a:pt x="13838" y="442"/>
                  </a:cubicBezTo>
                  <a:cubicBezTo>
                    <a:pt x="15123" y="2021"/>
                    <a:pt x="15498" y="4805"/>
                    <a:pt x="15846" y="7241"/>
                  </a:cubicBezTo>
                  <a:cubicBezTo>
                    <a:pt x="15979" y="8258"/>
                    <a:pt x="16113" y="9248"/>
                    <a:pt x="16301" y="10051"/>
                  </a:cubicBezTo>
                  <a:cubicBezTo>
                    <a:pt x="16889" y="12567"/>
                    <a:pt x="17532" y="15110"/>
                    <a:pt x="18147" y="17599"/>
                  </a:cubicBezTo>
                  <a:cubicBezTo>
                    <a:pt x="19619" y="23541"/>
                    <a:pt x="21145" y="29724"/>
                    <a:pt x="22135" y="35826"/>
                  </a:cubicBezTo>
                  <a:cubicBezTo>
                    <a:pt x="22510" y="38101"/>
                    <a:pt x="22805" y="40376"/>
                    <a:pt x="23072" y="42651"/>
                  </a:cubicBezTo>
                  <a:lnTo>
                    <a:pt x="23527" y="42651"/>
                  </a:lnTo>
                  <a:cubicBezTo>
                    <a:pt x="23260" y="40350"/>
                    <a:pt x="22965" y="38048"/>
                    <a:pt x="22590" y="35773"/>
                  </a:cubicBezTo>
                  <a:cubicBezTo>
                    <a:pt x="21600" y="29617"/>
                    <a:pt x="20074" y="23434"/>
                    <a:pt x="18602" y="17492"/>
                  </a:cubicBezTo>
                  <a:cubicBezTo>
                    <a:pt x="17987" y="15003"/>
                    <a:pt x="17344" y="12460"/>
                    <a:pt x="16756" y="9944"/>
                  </a:cubicBezTo>
                  <a:cubicBezTo>
                    <a:pt x="16568" y="9141"/>
                    <a:pt x="16434" y="8177"/>
                    <a:pt x="16301" y="7160"/>
                  </a:cubicBezTo>
                  <a:cubicBezTo>
                    <a:pt x="15953" y="4618"/>
                    <a:pt x="15551" y="1754"/>
                    <a:pt x="14133" y="67"/>
                  </a:cubicBezTo>
                  <a:lnTo>
                    <a:pt x="14052" y="14"/>
                  </a:lnTo>
                  <a:lnTo>
                    <a:pt x="13972" y="14"/>
                  </a:lnTo>
                  <a:cubicBezTo>
                    <a:pt x="13896" y="5"/>
                    <a:pt x="13821" y="0"/>
                    <a:pt x="13747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3">
              <a:extLst>
                <a:ext uri="{FF2B5EF4-FFF2-40B4-BE49-F238E27FC236}">
                  <a16:creationId xmlns:a16="http://schemas.microsoft.com/office/drawing/2014/main" id="{94EAF0DC-41AF-8DB8-6972-29392A0CD8D3}"/>
                </a:ext>
              </a:extLst>
            </p:cNvPr>
            <p:cNvSpPr/>
            <p:nvPr/>
          </p:nvSpPr>
          <p:spPr>
            <a:xfrm>
              <a:off x="6919025" y="2133463"/>
              <a:ext cx="424275" cy="724700"/>
            </a:xfrm>
            <a:custGeom>
              <a:avLst/>
              <a:gdLst/>
              <a:ahLst/>
              <a:cxnLst/>
              <a:rect l="l" t="t" r="r" b="b"/>
              <a:pathLst>
                <a:path w="16971" h="28988" extrusionOk="0">
                  <a:moveTo>
                    <a:pt x="16462" y="0"/>
                  </a:moveTo>
                  <a:cubicBezTo>
                    <a:pt x="16408" y="81"/>
                    <a:pt x="16381" y="161"/>
                    <a:pt x="16328" y="241"/>
                  </a:cubicBezTo>
                  <a:cubicBezTo>
                    <a:pt x="15337" y="2382"/>
                    <a:pt x="14320" y="4604"/>
                    <a:pt x="13357" y="6772"/>
                  </a:cubicBezTo>
                  <a:cubicBezTo>
                    <a:pt x="12634" y="8458"/>
                    <a:pt x="11938" y="10225"/>
                    <a:pt x="11269" y="11964"/>
                  </a:cubicBezTo>
                  <a:cubicBezTo>
                    <a:pt x="9797" y="15712"/>
                    <a:pt x="8271" y="19566"/>
                    <a:pt x="6237" y="22992"/>
                  </a:cubicBezTo>
                  <a:cubicBezTo>
                    <a:pt x="6210" y="23045"/>
                    <a:pt x="6157" y="23152"/>
                    <a:pt x="6103" y="23260"/>
                  </a:cubicBezTo>
                  <a:cubicBezTo>
                    <a:pt x="3694" y="27526"/>
                    <a:pt x="2202" y="28545"/>
                    <a:pt x="1364" y="28545"/>
                  </a:cubicBezTo>
                  <a:cubicBezTo>
                    <a:pt x="1308" y="28545"/>
                    <a:pt x="1255" y="28541"/>
                    <a:pt x="1205" y="28532"/>
                  </a:cubicBezTo>
                  <a:cubicBezTo>
                    <a:pt x="483" y="25883"/>
                    <a:pt x="830" y="23126"/>
                    <a:pt x="1178" y="20476"/>
                  </a:cubicBezTo>
                  <a:cubicBezTo>
                    <a:pt x="1232" y="20021"/>
                    <a:pt x="1285" y="19566"/>
                    <a:pt x="1339" y="19138"/>
                  </a:cubicBezTo>
                  <a:cubicBezTo>
                    <a:pt x="1821" y="14935"/>
                    <a:pt x="2490" y="10573"/>
                    <a:pt x="3373" y="5755"/>
                  </a:cubicBezTo>
                  <a:cubicBezTo>
                    <a:pt x="3427" y="5407"/>
                    <a:pt x="3480" y="4898"/>
                    <a:pt x="3534" y="4229"/>
                  </a:cubicBezTo>
                  <a:cubicBezTo>
                    <a:pt x="3641" y="2811"/>
                    <a:pt x="3828" y="1392"/>
                    <a:pt x="4123" y="27"/>
                  </a:cubicBezTo>
                  <a:lnTo>
                    <a:pt x="3641" y="27"/>
                  </a:lnTo>
                  <a:cubicBezTo>
                    <a:pt x="3373" y="1392"/>
                    <a:pt x="3186" y="2784"/>
                    <a:pt x="3079" y="4176"/>
                  </a:cubicBezTo>
                  <a:cubicBezTo>
                    <a:pt x="3025" y="4818"/>
                    <a:pt x="2972" y="5380"/>
                    <a:pt x="2918" y="5675"/>
                  </a:cubicBezTo>
                  <a:cubicBezTo>
                    <a:pt x="2035" y="10492"/>
                    <a:pt x="1366" y="14855"/>
                    <a:pt x="884" y="19057"/>
                  </a:cubicBezTo>
                  <a:cubicBezTo>
                    <a:pt x="830" y="19512"/>
                    <a:pt x="777" y="19941"/>
                    <a:pt x="723" y="20396"/>
                  </a:cubicBezTo>
                  <a:cubicBezTo>
                    <a:pt x="375" y="23152"/>
                    <a:pt x="1" y="25990"/>
                    <a:pt x="777" y="28773"/>
                  </a:cubicBezTo>
                  <a:lnTo>
                    <a:pt x="830" y="28880"/>
                  </a:lnTo>
                  <a:lnTo>
                    <a:pt x="938" y="28934"/>
                  </a:lnTo>
                  <a:cubicBezTo>
                    <a:pt x="1071" y="28961"/>
                    <a:pt x="1232" y="28987"/>
                    <a:pt x="1366" y="28987"/>
                  </a:cubicBezTo>
                  <a:cubicBezTo>
                    <a:pt x="2731" y="28987"/>
                    <a:pt x="4417" y="27167"/>
                    <a:pt x="6505" y="23474"/>
                  </a:cubicBezTo>
                  <a:lnTo>
                    <a:pt x="6639" y="23206"/>
                  </a:lnTo>
                  <a:cubicBezTo>
                    <a:pt x="8700" y="19753"/>
                    <a:pt x="10225" y="15872"/>
                    <a:pt x="11697" y="12125"/>
                  </a:cubicBezTo>
                  <a:cubicBezTo>
                    <a:pt x="12366" y="10412"/>
                    <a:pt x="13062" y="8619"/>
                    <a:pt x="13785" y="6933"/>
                  </a:cubicBezTo>
                  <a:cubicBezTo>
                    <a:pt x="14749" y="4765"/>
                    <a:pt x="15766" y="2570"/>
                    <a:pt x="16756" y="429"/>
                  </a:cubicBezTo>
                  <a:lnTo>
                    <a:pt x="16970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3">
              <a:extLst>
                <a:ext uri="{FF2B5EF4-FFF2-40B4-BE49-F238E27FC236}">
                  <a16:creationId xmlns:a16="http://schemas.microsoft.com/office/drawing/2014/main" id="{B06142DD-CEA2-43AE-44B9-86705532959A}"/>
                </a:ext>
              </a:extLst>
            </p:cNvPr>
            <p:cNvSpPr/>
            <p:nvPr/>
          </p:nvSpPr>
          <p:spPr>
            <a:xfrm>
              <a:off x="6735025" y="2133463"/>
              <a:ext cx="707300" cy="946850"/>
            </a:xfrm>
            <a:custGeom>
              <a:avLst/>
              <a:gdLst/>
              <a:ahLst/>
              <a:cxnLst/>
              <a:rect l="l" t="t" r="r" b="b"/>
              <a:pathLst>
                <a:path w="28292" h="37874" extrusionOk="0">
                  <a:moveTo>
                    <a:pt x="27836" y="0"/>
                  </a:moveTo>
                  <a:cubicBezTo>
                    <a:pt x="26338" y="3453"/>
                    <a:pt x="24892" y="6959"/>
                    <a:pt x="23581" y="10492"/>
                  </a:cubicBezTo>
                  <a:cubicBezTo>
                    <a:pt x="21868" y="15444"/>
                    <a:pt x="20021" y="20422"/>
                    <a:pt x="18121" y="25294"/>
                  </a:cubicBezTo>
                  <a:cubicBezTo>
                    <a:pt x="16970" y="28345"/>
                    <a:pt x="15551" y="31262"/>
                    <a:pt x="13892" y="34046"/>
                  </a:cubicBezTo>
                  <a:cubicBezTo>
                    <a:pt x="12171" y="36308"/>
                    <a:pt x="10283" y="37439"/>
                    <a:pt x="8258" y="37439"/>
                  </a:cubicBezTo>
                  <a:cubicBezTo>
                    <a:pt x="7479" y="37439"/>
                    <a:pt x="6680" y="37271"/>
                    <a:pt x="5862" y="36937"/>
                  </a:cubicBezTo>
                  <a:cubicBezTo>
                    <a:pt x="2730" y="35625"/>
                    <a:pt x="1312" y="32360"/>
                    <a:pt x="428" y="29683"/>
                  </a:cubicBezTo>
                  <a:cubicBezTo>
                    <a:pt x="268" y="29201"/>
                    <a:pt x="107" y="28693"/>
                    <a:pt x="0" y="28211"/>
                  </a:cubicBezTo>
                  <a:lnTo>
                    <a:pt x="0" y="28211"/>
                  </a:lnTo>
                  <a:lnTo>
                    <a:pt x="27" y="29978"/>
                  </a:lnTo>
                  <a:cubicBezTo>
                    <a:pt x="910" y="32735"/>
                    <a:pt x="2409" y="36000"/>
                    <a:pt x="5675" y="37338"/>
                  </a:cubicBezTo>
                  <a:cubicBezTo>
                    <a:pt x="6477" y="37686"/>
                    <a:pt x="7361" y="37874"/>
                    <a:pt x="8244" y="37874"/>
                  </a:cubicBezTo>
                  <a:cubicBezTo>
                    <a:pt x="10412" y="37874"/>
                    <a:pt x="12446" y="36669"/>
                    <a:pt x="14266" y="34314"/>
                  </a:cubicBezTo>
                  <a:cubicBezTo>
                    <a:pt x="15926" y="31503"/>
                    <a:pt x="17371" y="28532"/>
                    <a:pt x="18522" y="25481"/>
                  </a:cubicBezTo>
                  <a:cubicBezTo>
                    <a:pt x="20422" y="20583"/>
                    <a:pt x="22269" y="15578"/>
                    <a:pt x="23982" y="10653"/>
                  </a:cubicBezTo>
                  <a:cubicBezTo>
                    <a:pt x="25320" y="7066"/>
                    <a:pt x="26793" y="3507"/>
                    <a:pt x="2829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3">
              <a:extLst>
                <a:ext uri="{FF2B5EF4-FFF2-40B4-BE49-F238E27FC236}">
                  <a16:creationId xmlns:a16="http://schemas.microsoft.com/office/drawing/2014/main" id="{24C4142C-4BF0-0AD4-A476-EB738096CFE4}"/>
                </a:ext>
              </a:extLst>
            </p:cNvPr>
            <p:cNvSpPr/>
            <p:nvPr/>
          </p:nvSpPr>
          <p:spPr>
            <a:xfrm>
              <a:off x="6727000" y="2134138"/>
              <a:ext cx="111750" cy="382750"/>
            </a:xfrm>
            <a:custGeom>
              <a:avLst/>
              <a:gdLst/>
              <a:ahLst/>
              <a:cxnLst/>
              <a:rect l="l" t="t" r="r" b="b"/>
              <a:pathLst>
                <a:path w="4470" h="15310" extrusionOk="0">
                  <a:moveTo>
                    <a:pt x="3961" y="0"/>
                  </a:moveTo>
                  <a:cubicBezTo>
                    <a:pt x="2837" y="2757"/>
                    <a:pt x="1874" y="5567"/>
                    <a:pt x="1071" y="8431"/>
                  </a:cubicBezTo>
                  <a:cubicBezTo>
                    <a:pt x="696" y="9850"/>
                    <a:pt x="321" y="11375"/>
                    <a:pt x="0" y="12981"/>
                  </a:cubicBezTo>
                  <a:lnTo>
                    <a:pt x="54" y="15310"/>
                  </a:lnTo>
                  <a:cubicBezTo>
                    <a:pt x="428" y="13035"/>
                    <a:pt x="910" y="10760"/>
                    <a:pt x="1526" y="8511"/>
                  </a:cubicBezTo>
                  <a:cubicBezTo>
                    <a:pt x="2329" y="5621"/>
                    <a:pt x="3319" y="2784"/>
                    <a:pt x="447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3">
              <a:extLst>
                <a:ext uri="{FF2B5EF4-FFF2-40B4-BE49-F238E27FC236}">
                  <a16:creationId xmlns:a16="http://schemas.microsoft.com/office/drawing/2014/main" id="{19C5779E-DDA2-D6F7-A743-BBC4B46F3C4F}"/>
                </a:ext>
              </a:extLst>
            </p:cNvPr>
            <p:cNvSpPr/>
            <p:nvPr/>
          </p:nvSpPr>
          <p:spPr>
            <a:xfrm>
              <a:off x="6740375" y="3166613"/>
              <a:ext cx="334600" cy="360025"/>
            </a:xfrm>
            <a:custGeom>
              <a:avLst/>
              <a:gdLst/>
              <a:ahLst/>
              <a:cxnLst/>
              <a:rect l="l" t="t" r="r" b="b"/>
              <a:pathLst>
                <a:path w="13384" h="14401" extrusionOk="0">
                  <a:moveTo>
                    <a:pt x="0" y="0"/>
                  </a:moveTo>
                  <a:lnTo>
                    <a:pt x="0" y="803"/>
                  </a:lnTo>
                  <a:cubicBezTo>
                    <a:pt x="669" y="1686"/>
                    <a:pt x="1392" y="2543"/>
                    <a:pt x="2142" y="3373"/>
                  </a:cubicBezTo>
                  <a:cubicBezTo>
                    <a:pt x="3480" y="4791"/>
                    <a:pt x="4925" y="6156"/>
                    <a:pt x="6451" y="7414"/>
                  </a:cubicBezTo>
                  <a:cubicBezTo>
                    <a:pt x="7736" y="8512"/>
                    <a:pt x="9074" y="9663"/>
                    <a:pt x="10252" y="10894"/>
                  </a:cubicBezTo>
                  <a:cubicBezTo>
                    <a:pt x="11269" y="11964"/>
                    <a:pt x="12125" y="13142"/>
                    <a:pt x="12848" y="14400"/>
                  </a:cubicBezTo>
                  <a:lnTo>
                    <a:pt x="13383" y="14400"/>
                  </a:lnTo>
                  <a:cubicBezTo>
                    <a:pt x="12634" y="13008"/>
                    <a:pt x="11697" y="11724"/>
                    <a:pt x="10600" y="10599"/>
                  </a:cubicBezTo>
                  <a:cubicBezTo>
                    <a:pt x="9395" y="9341"/>
                    <a:pt x="8057" y="8217"/>
                    <a:pt x="6772" y="7066"/>
                  </a:cubicBezTo>
                  <a:cubicBezTo>
                    <a:pt x="5273" y="5835"/>
                    <a:pt x="3828" y="4497"/>
                    <a:pt x="2490" y="3052"/>
                  </a:cubicBezTo>
                  <a:cubicBezTo>
                    <a:pt x="1606" y="2088"/>
                    <a:pt x="777" y="1044"/>
                    <a:pt x="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3">
              <a:extLst>
                <a:ext uri="{FF2B5EF4-FFF2-40B4-BE49-F238E27FC236}">
                  <a16:creationId xmlns:a16="http://schemas.microsoft.com/office/drawing/2014/main" id="{A5B359A8-5567-8552-9657-303F1A786B61}"/>
                </a:ext>
              </a:extLst>
            </p:cNvPr>
            <p:cNvSpPr/>
            <p:nvPr/>
          </p:nvSpPr>
          <p:spPr>
            <a:xfrm>
              <a:off x="87464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3">
              <a:extLst>
                <a:ext uri="{FF2B5EF4-FFF2-40B4-BE49-F238E27FC236}">
                  <a16:creationId xmlns:a16="http://schemas.microsoft.com/office/drawing/2014/main" id="{DE992334-D7C0-533C-89E0-A16C6F75B8E5}"/>
                </a:ext>
              </a:extLst>
            </p:cNvPr>
            <p:cNvSpPr/>
            <p:nvPr/>
          </p:nvSpPr>
          <p:spPr>
            <a:xfrm>
              <a:off x="75038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5" name="Google Shape;4165;p73">
            <a:extLst>
              <a:ext uri="{FF2B5EF4-FFF2-40B4-BE49-F238E27FC236}">
                <a16:creationId xmlns:a16="http://schemas.microsoft.com/office/drawing/2014/main" id="{4BB8DFBC-68F1-F669-3D64-1EAA5F4D9F22}"/>
              </a:ext>
            </a:extLst>
          </p:cNvPr>
          <p:cNvSpPr/>
          <p:nvPr/>
        </p:nvSpPr>
        <p:spPr>
          <a:xfrm>
            <a:off x="1792220" y="14691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73">
            <a:extLst>
              <a:ext uri="{FF2B5EF4-FFF2-40B4-BE49-F238E27FC236}">
                <a16:creationId xmlns:a16="http://schemas.microsoft.com/office/drawing/2014/main" id="{44541EA6-5A6D-B561-1EEA-8FA3799382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95235" y="1829067"/>
            <a:ext cx="1306500" cy="7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167" name="Google Shape;4167;p73">
            <a:extLst>
              <a:ext uri="{FF2B5EF4-FFF2-40B4-BE49-F238E27FC236}">
                <a16:creationId xmlns:a16="http://schemas.microsoft.com/office/drawing/2014/main" id="{AB92955B-91AF-FD24-9B58-319BEF2BC038}"/>
              </a:ext>
            </a:extLst>
          </p:cNvPr>
          <p:cNvGrpSpPr/>
          <p:nvPr/>
        </p:nvGrpSpPr>
        <p:grpSpPr>
          <a:xfrm>
            <a:off x="4281100" y="1317949"/>
            <a:ext cx="648376" cy="880878"/>
            <a:chOff x="638276" y="3526008"/>
            <a:chExt cx="714936" cy="971200"/>
          </a:xfrm>
        </p:grpSpPr>
        <p:sp>
          <p:nvSpPr>
            <p:cNvPr id="4168" name="Google Shape;4168;p73">
              <a:extLst>
                <a:ext uri="{FF2B5EF4-FFF2-40B4-BE49-F238E27FC236}">
                  <a16:creationId xmlns:a16="http://schemas.microsoft.com/office/drawing/2014/main" id="{DB04B3CA-215A-6C96-0F9A-B9B073F45FE6}"/>
                </a:ext>
              </a:extLst>
            </p:cNvPr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9" name="Google Shape;4169;p73">
              <a:extLst>
                <a:ext uri="{FF2B5EF4-FFF2-40B4-BE49-F238E27FC236}">
                  <a16:creationId xmlns:a16="http://schemas.microsoft.com/office/drawing/2014/main" id="{CEE747AB-8016-FC48-8B0A-12EC2BCFB916}"/>
                </a:ext>
              </a:extLst>
            </p:cNvPr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4170" name="Google Shape;4170;p73">
                <a:extLst>
                  <a:ext uri="{FF2B5EF4-FFF2-40B4-BE49-F238E27FC236}">
                    <a16:creationId xmlns:a16="http://schemas.microsoft.com/office/drawing/2014/main" id="{4717FF0C-752B-D79B-0679-59D7AEF628A7}"/>
                  </a:ext>
                </a:extLst>
              </p:cNvPr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3">
                <a:extLst>
                  <a:ext uri="{FF2B5EF4-FFF2-40B4-BE49-F238E27FC236}">
                    <a16:creationId xmlns:a16="http://schemas.microsoft.com/office/drawing/2014/main" id="{AD4AEC6C-B981-F89E-0C03-A034C545E0AD}"/>
                  </a:ext>
                </a:extLst>
              </p:cNvPr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3">
                <a:extLst>
                  <a:ext uri="{FF2B5EF4-FFF2-40B4-BE49-F238E27FC236}">
                    <a16:creationId xmlns:a16="http://schemas.microsoft.com/office/drawing/2014/main" id="{3C05AC0A-E42F-F2A2-2629-031556F771A3}"/>
                  </a:ext>
                </a:extLst>
              </p:cNvPr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3">
                <a:extLst>
                  <a:ext uri="{FF2B5EF4-FFF2-40B4-BE49-F238E27FC236}">
                    <a16:creationId xmlns:a16="http://schemas.microsoft.com/office/drawing/2014/main" id="{DCE31EEB-A203-4762-6AF5-4431A77C34A9}"/>
                  </a:ext>
                </a:extLst>
              </p:cNvPr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3">
                <a:extLst>
                  <a:ext uri="{FF2B5EF4-FFF2-40B4-BE49-F238E27FC236}">
                    <a16:creationId xmlns:a16="http://schemas.microsoft.com/office/drawing/2014/main" id="{6A7DB7CE-A5BD-B03D-C14C-74E2ACE3A0A3}"/>
                  </a:ext>
                </a:extLst>
              </p:cNvPr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3">
                <a:extLst>
                  <a:ext uri="{FF2B5EF4-FFF2-40B4-BE49-F238E27FC236}">
                    <a16:creationId xmlns:a16="http://schemas.microsoft.com/office/drawing/2014/main" id="{AEBB11C1-59CF-5B0F-E0A1-431CA71434E1}"/>
                  </a:ext>
                </a:extLst>
              </p:cNvPr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3">
                <a:extLst>
                  <a:ext uri="{FF2B5EF4-FFF2-40B4-BE49-F238E27FC236}">
                    <a16:creationId xmlns:a16="http://schemas.microsoft.com/office/drawing/2014/main" id="{F022BC94-DBA2-E874-71EB-D17BA11271F4}"/>
                  </a:ext>
                </a:extLst>
              </p:cNvPr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3">
                <a:extLst>
                  <a:ext uri="{FF2B5EF4-FFF2-40B4-BE49-F238E27FC236}">
                    <a16:creationId xmlns:a16="http://schemas.microsoft.com/office/drawing/2014/main" id="{87C39C98-25C9-76B5-01B8-57F86C789F31}"/>
                  </a:ext>
                </a:extLst>
              </p:cNvPr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3">
                <a:extLst>
                  <a:ext uri="{FF2B5EF4-FFF2-40B4-BE49-F238E27FC236}">
                    <a16:creationId xmlns:a16="http://schemas.microsoft.com/office/drawing/2014/main" id="{59F82943-1623-AB90-2AF5-A29FA6FAFEE0}"/>
                  </a:ext>
                </a:extLst>
              </p:cNvPr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3">
                <a:extLst>
                  <a:ext uri="{FF2B5EF4-FFF2-40B4-BE49-F238E27FC236}">
                    <a16:creationId xmlns:a16="http://schemas.microsoft.com/office/drawing/2014/main" id="{613F1FBD-38D3-65ED-71B6-72A8B8FBFB36}"/>
                  </a:ext>
                </a:extLst>
              </p:cNvPr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3">
                <a:extLst>
                  <a:ext uri="{FF2B5EF4-FFF2-40B4-BE49-F238E27FC236}">
                    <a16:creationId xmlns:a16="http://schemas.microsoft.com/office/drawing/2014/main" id="{94A03592-944C-2BBF-9287-779C04D4115E}"/>
                  </a:ext>
                </a:extLst>
              </p:cNvPr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3">
                <a:extLst>
                  <a:ext uri="{FF2B5EF4-FFF2-40B4-BE49-F238E27FC236}">
                    <a16:creationId xmlns:a16="http://schemas.microsoft.com/office/drawing/2014/main" id="{EB7C9C66-4DDF-0061-3121-725A56BF0C8C}"/>
                  </a:ext>
                </a:extLst>
              </p:cNvPr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3">
                <a:extLst>
                  <a:ext uri="{FF2B5EF4-FFF2-40B4-BE49-F238E27FC236}">
                    <a16:creationId xmlns:a16="http://schemas.microsoft.com/office/drawing/2014/main" id="{5EF9B2FD-64EB-FD03-02B1-8B27F43129DB}"/>
                  </a:ext>
                </a:extLst>
              </p:cNvPr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3">
                <a:extLst>
                  <a:ext uri="{FF2B5EF4-FFF2-40B4-BE49-F238E27FC236}">
                    <a16:creationId xmlns:a16="http://schemas.microsoft.com/office/drawing/2014/main" id="{CB25EE57-6738-6FEB-83E8-C91BB3A121B0}"/>
                  </a:ext>
                </a:extLst>
              </p:cNvPr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3">
                <a:extLst>
                  <a:ext uri="{FF2B5EF4-FFF2-40B4-BE49-F238E27FC236}">
                    <a16:creationId xmlns:a16="http://schemas.microsoft.com/office/drawing/2014/main" id="{90FF3F26-3079-F613-D91A-B5F4473DB8DE}"/>
                  </a:ext>
                </a:extLst>
              </p:cNvPr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3">
                <a:extLst>
                  <a:ext uri="{FF2B5EF4-FFF2-40B4-BE49-F238E27FC236}">
                    <a16:creationId xmlns:a16="http://schemas.microsoft.com/office/drawing/2014/main" id="{C8B3E421-AA2E-E4C5-BC4F-6D1074B50164}"/>
                  </a:ext>
                </a:extLst>
              </p:cNvPr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3">
                <a:extLst>
                  <a:ext uri="{FF2B5EF4-FFF2-40B4-BE49-F238E27FC236}">
                    <a16:creationId xmlns:a16="http://schemas.microsoft.com/office/drawing/2014/main" id="{65D6E0E3-F12F-DA9D-FE78-AAA684C74C6D}"/>
                  </a:ext>
                </a:extLst>
              </p:cNvPr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3">
                <a:extLst>
                  <a:ext uri="{FF2B5EF4-FFF2-40B4-BE49-F238E27FC236}">
                    <a16:creationId xmlns:a16="http://schemas.microsoft.com/office/drawing/2014/main" id="{3DF8A717-92C0-B07E-5C14-BAD9C7DB00A1}"/>
                  </a:ext>
                </a:extLst>
              </p:cNvPr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3">
                <a:extLst>
                  <a:ext uri="{FF2B5EF4-FFF2-40B4-BE49-F238E27FC236}">
                    <a16:creationId xmlns:a16="http://schemas.microsoft.com/office/drawing/2014/main" id="{665FEB8B-BEB5-96CB-512A-ECC1D2B738F6}"/>
                  </a:ext>
                </a:extLst>
              </p:cNvPr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3">
                <a:extLst>
                  <a:ext uri="{FF2B5EF4-FFF2-40B4-BE49-F238E27FC236}">
                    <a16:creationId xmlns:a16="http://schemas.microsoft.com/office/drawing/2014/main" id="{9EDB9ACD-282E-9AA5-2732-2651E790C1E7}"/>
                  </a:ext>
                </a:extLst>
              </p:cNvPr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3">
                <a:extLst>
                  <a:ext uri="{FF2B5EF4-FFF2-40B4-BE49-F238E27FC236}">
                    <a16:creationId xmlns:a16="http://schemas.microsoft.com/office/drawing/2014/main" id="{717B9336-5415-E4AA-7E5D-D988F8EBAA44}"/>
                  </a:ext>
                </a:extLst>
              </p:cNvPr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3">
                <a:extLst>
                  <a:ext uri="{FF2B5EF4-FFF2-40B4-BE49-F238E27FC236}">
                    <a16:creationId xmlns:a16="http://schemas.microsoft.com/office/drawing/2014/main" id="{45EF6CDB-FC69-8583-BA1A-48385E83EBB2}"/>
                  </a:ext>
                </a:extLst>
              </p:cNvPr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3">
                <a:extLst>
                  <a:ext uri="{FF2B5EF4-FFF2-40B4-BE49-F238E27FC236}">
                    <a16:creationId xmlns:a16="http://schemas.microsoft.com/office/drawing/2014/main" id="{F815EE69-87B8-9EF4-5F91-7D914FE5E043}"/>
                  </a:ext>
                </a:extLst>
              </p:cNvPr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73">
                <a:extLst>
                  <a:ext uri="{FF2B5EF4-FFF2-40B4-BE49-F238E27FC236}">
                    <a16:creationId xmlns:a16="http://schemas.microsoft.com/office/drawing/2014/main" id="{44667D46-E0E8-826E-B00E-417D0749219A}"/>
                  </a:ext>
                </a:extLst>
              </p:cNvPr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73">
                <a:extLst>
                  <a:ext uri="{FF2B5EF4-FFF2-40B4-BE49-F238E27FC236}">
                    <a16:creationId xmlns:a16="http://schemas.microsoft.com/office/drawing/2014/main" id="{09024EA4-3467-3A6F-E336-60F8A1DEA6BB}"/>
                  </a:ext>
                </a:extLst>
              </p:cNvPr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73">
                <a:extLst>
                  <a:ext uri="{FF2B5EF4-FFF2-40B4-BE49-F238E27FC236}">
                    <a16:creationId xmlns:a16="http://schemas.microsoft.com/office/drawing/2014/main" id="{993DB51B-ABB8-4096-AC4E-38DA361C3192}"/>
                  </a:ext>
                </a:extLst>
              </p:cNvPr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6" name="Google Shape;4196;p73">
            <a:extLst>
              <a:ext uri="{FF2B5EF4-FFF2-40B4-BE49-F238E27FC236}">
                <a16:creationId xmlns:a16="http://schemas.microsoft.com/office/drawing/2014/main" id="{3179577B-210B-F73B-88E8-3942EEDC93EE}"/>
              </a:ext>
            </a:extLst>
          </p:cNvPr>
          <p:cNvGrpSpPr/>
          <p:nvPr/>
        </p:nvGrpSpPr>
        <p:grpSpPr>
          <a:xfrm>
            <a:off x="503719" y="1746099"/>
            <a:ext cx="714950" cy="378500"/>
            <a:chOff x="-1074225" y="4512538"/>
            <a:chExt cx="714950" cy="378500"/>
          </a:xfrm>
        </p:grpSpPr>
        <p:sp>
          <p:nvSpPr>
            <p:cNvPr id="4197" name="Google Shape;4197;p73">
              <a:extLst>
                <a:ext uri="{FF2B5EF4-FFF2-40B4-BE49-F238E27FC236}">
                  <a16:creationId xmlns:a16="http://schemas.microsoft.com/office/drawing/2014/main" id="{4D19C0BF-6A69-755E-F1BB-B4AD1471BEE1}"/>
                </a:ext>
              </a:extLst>
            </p:cNvPr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3">
              <a:extLst>
                <a:ext uri="{FF2B5EF4-FFF2-40B4-BE49-F238E27FC236}">
                  <a16:creationId xmlns:a16="http://schemas.microsoft.com/office/drawing/2014/main" id="{7169B85B-7CAA-57D3-7750-31E4AF9BA445}"/>
                </a:ext>
              </a:extLst>
            </p:cNvPr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3">
              <a:extLst>
                <a:ext uri="{FF2B5EF4-FFF2-40B4-BE49-F238E27FC236}">
                  <a16:creationId xmlns:a16="http://schemas.microsoft.com/office/drawing/2014/main" id="{B9DC4061-490C-1AB8-3550-39F67E480DCC}"/>
                </a:ext>
              </a:extLst>
            </p:cNvPr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3">
              <a:extLst>
                <a:ext uri="{FF2B5EF4-FFF2-40B4-BE49-F238E27FC236}">
                  <a16:creationId xmlns:a16="http://schemas.microsoft.com/office/drawing/2014/main" id="{AAA7D05E-83D5-404D-C165-F359D9C69C14}"/>
                </a:ext>
              </a:extLst>
            </p:cNvPr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3">
              <a:extLst>
                <a:ext uri="{FF2B5EF4-FFF2-40B4-BE49-F238E27FC236}">
                  <a16:creationId xmlns:a16="http://schemas.microsoft.com/office/drawing/2014/main" id="{D9D05468-9F98-437C-B7DA-BBDC211EF307}"/>
                </a:ext>
              </a:extLst>
            </p:cNvPr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3">
              <a:extLst>
                <a:ext uri="{FF2B5EF4-FFF2-40B4-BE49-F238E27FC236}">
                  <a16:creationId xmlns:a16="http://schemas.microsoft.com/office/drawing/2014/main" id="{A81F03DA-6EC1-1376-52A6-2AD8D219B1F7}"/>
                </a:ext>
              </a:extLst>
            </p:cNvPr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3">
              <a:extLst>
                <a:ext uri="{FF2B5EF4-FFF2-40B4-BE49-F238E27FC236}">
                  <a16:creationId xmlns:a16="http://schemas.microsoft.com/office/drawing/2014/main" id="{DC2F3C0A-09EC-A250-D67F-789D1D7276E5}"/>
                </a:ext>
              </a:extLst>
            </p:cNvPr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3">
              <a:extLst>
                <a:ext uri="{FF2B5EF4-FFF2-40B4-BE49-F238E27FC236}">
                  <a16:creationId xmlns:a16="http://schemas.microsoft.com/office/drawing/2014/main" id="{B760781A-4083-4168-5418-E7588199AE38}"/>
                </a:ext>
              </a:extLst>
            </p:cNvPr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3">
              <a:extLst>
                <a:ext uri="{FF2B5EF4-FFF2-40B4-BE49-F238E27FC236}">
                  <a16:creationId xmlns:a16="http://schemas.microsoft.com/office/drawing/2014/main" id="{C2BDC9FC-BF72-64DC-D527-F118D200A814}"/>
                </a:ext>
              </a:extLst>
            </p:cNvPr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3">
              <a:extLst>
                <a:ext uri="{FF2B5EF4-FFF2-40B4-BE49-F238E27FC236}">
                  <a16:creationId xmlns:a16="http://schemas.microsoft.com/office/drawing/2014/main" id="{317BAAB7-9A36-9147-9184-EFB929BA71BB}"/>
                </a:ext>
              </a:extLst>
            </p:cNvPr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3">
              <a:extLst>
                <a:ext uri="{FF2B5EF4-FFF2-40B4-BE49-F238E27FC236}">
                  <a16:creationId xmlns:a16="http://schemas.microsoft.com/office/drawing/2014/main" id="{2CBFD530-E9A8-829A-EA34-C9E4938FC32C}"/>
                </a:ext>
              </a:extLst>
            </p:cNvPr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3">
              <a:extLst>
                <a:ext uri="{FF2B5EF4-FFF2-40B4-BE49-F238E27FC236}">
                  <a16:creationId xmlns:a16="http://schemas.microsoft.com/office/drawing/2014/main" id="{93C2D0E5-9BC7-BDED-C614-61E46AC12E32}"/>
                </a:ext>
              </a:extLst>
            </p:cNvPr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73">
            <a:extLst>
              <a:ext uri="{FF2B5EF4-FFF2-40B4-BE49-F238E27FC236}">
                <a16:creationId xmlns:a16="http://schemas.microsoft.com/office/drawing/2014/main" id="{E7534250-9E76-0CB4-140B-5BA3F2048109}"/>
              </a:ext>
            </a:extLst>
          </p:cNvPr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4210" name="Google Shape;4210;p73">
              <a:extLst>
                <a:ext uri="{FF2B5EF4-FFF2-40B4-BE49-F238E27FC236}">
                  <a16:creationId xmlns:a16="http://schemas.microsoft.com/office/drawing/2014/main" id="{28A1D98D-7DC9-27A8-031B-F4C61A261373}"/>
                </a:ext>
              </a:extLst>
            </p:cNvPr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211" name="Google Shape;4211;p73">
                <a:extLst>
                  <a:ext uri="{FF2B5EF4-FFF2-40B4-BE49-F238E27FC236}">
                    <a16:creationId xmlns:a16="http://schemas.microsoft.com/office/drawing/2014/main" id="{378F7E25-88DE-A0BF-7CFC-E75146D2AB71}"/>
                  </a:ext>
                </a:extLst>
              </p:cNvPr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73">
                <a:extLst>
                  <a:ext uri="{FF2B5EF4-FFF2-40B4-BE49-F238E27FC236}">
                    <a16:creationId xmlns:a16="http://schemas.microsoft.com/office/drawing/2014/main" id="{97186FF3-BBA7-F836-00DD-0D6BB660D9A7}"/>
                  </a:ext>
                </a:extLst>
              </p:cNvPr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73">
                <a:extLst>
                  <a:ext uri="{FF2B5EF4-FFF2-40B4-BE49-F238E27FC236}">
                    <a16:creationId xmlns:a16="http://schemas.microsoft.com/office/drawing/2014/main" id="{6E8D2AAF-3202-C996-362E-26717382D7DD}"/>
                  </a:ext>
                </a:extLst>
              </p:cNvPr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73">
                <a:extLst>
                  <a:ext uri="{FF2B5EF4-FFF2-40B4-BE49-F238E27FC236}">
                    <a16:creationId xmlns:a16="http://schemas.microsoft.com/office/drawing/2014/main" id="{1845012F-A3D6-501A-8325-8118BEA74C71}"/>
                  </a:ext>
                </a:extLst>
              </p:cNvPr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73">
                <a:extLst>
                  <a:ext uri="{FF2B5EF4-FFF2-40B4-BE49-F238E27FC236}">
                    <a16:creationId xmlns:a16="http://schemas.microsoft.com/office/drawing/2014/main" id="{E3A39A10-DBC3-DE40-5DF4-F0AAE0441196}"/>
                  </a:ext>
                </a:extLst>
              </p:cNvPr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73">
                <a:extLst>
                  <a:ext uri="{FF2B5EF4-FFF2-40B4-BE49-F238E27FC236}">
                    <a16:creationId xmlns:a16="http://schemas.microsoft.com/office/drawing/2014/main" id="{53821F49-CFE9-41FA-005F-4CF8C50053D9}"/>
                  </a:ext>
                </a:extLst>
              </p:cNvPr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73">
                <a:extLst>
                  <a:ext uri="{FF2B5EF4-FFF2-40B4-BE49-F238E27FC236}">
                    <a16:creationId xmlns:a16="http://schemas.microsoft.com/office/drawing/2014/main" id="{AF3DF78A-9535-E0AF-E7D9-B7D8444112F8}"/>
                  </a:ext>
                </a:extLst>
              </p:cNvPr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73">
                <a:extLst>
                  <a:ext uri="{FF2B5EF4-FFF2-40B4-BE49-F238E27FC236}">
                    <a16:creationId xmlns:a16="http://schemas.microsoft.com/office/drawing/2014/main" id="{FD6D8468-BDF7-E82D-792D-2377C63D6B9B}"/>
                  </a:ext>
                </a:extLst>
              </p:cNvPr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73">
                <a:extLst>
                  <a:ext uri="{FF2B5EF4-FFF2-40B4-BE49-F238E27FC236}">
                    <a16:creationId xmlns:a16="http://schemas.microsoft.com/office/drawing/2014/main" id="{8F829BD1-DE30-2E63-3DF9-8884D3B4835C}"/>
                  </a:ext>
                </a:extLst>
              </p:cNvPr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73">
                <a:extLst>
                  <a:ext uri="{FF2B5EF4-FFF2-40B4-BE49-F238E27FC236}">
                    <a16:creationId xmlns:a16="http://schemas.microsoft.com/office/drawing/2014/main" id="{1A484F18-9255-37C5-04FD-72FB26A2D957}"/>
                  </a:ext>
                </a:extLst>
              </p:cNvPr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73">
                <a:extLst>
                  <a:ext uri="{FF2B5EF4-FFF2-40B4-BE49-F238E27FC236}">
                    <a16:creationId xmlns:a16="http://schemas.microsoft.com/office/drawing/2014/main" id="{975C3852-17E9-F16D-51C8-5C2869EC3820}"/>
                  </a:ext>
                </a:extLst>
              </p:cNvPr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73">
                <a:extLst>
                  <a:ext uri="{FF2B5EF4-FFF2-40B4-BE49-F238E27FC236}">
                    <a16:creationId xmlns:a16="http://schemas.microsoft.com/office/drawing/2014/main" id="{E64CB245-C2CE-0EFA-FCF5-0783095DBA3B}"/>
                  </a:ext>
                </a:extLst>
              </p:cNvPr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73">
                <a:extLst>
                  <a:ext uri="{FF2B5EF4-FFF2-40B4-BE49-F238E27FC236}">
                    <a16:creationId xmlns:a16="http://schemas.microsoft.com/office/drawing/2014/main" id="{43D6CB7F-A371-0A6C-D090-E45A8F34DB2A}"/>
                  </a:ext>
                </a:extLst>
              </p:cNvPr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73">
                <a:extLst>
                  <a:ext uri="{FF2B5EF4-FFF2-40B4-BE49-F238E27FC236}">
                    <a16:creationId xmlns:a16="http://schemas.microsoft.com/office/drawing/2014/main" id="{9B8BC79F-C9ED-19CF-7ACA-D6944062D0AA}"/>
                  </a:ext>
                </a:extLst>
              </p:cNvPr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73">
                <a:extLst>
                  <a:ext uri="{FF2B5EF4-FFF2-40B4-BE49-F238E27FC236}">
                    <a16:creationId xmlns:a16="http://schemas.microsoft.com/office/drawing/2014/main" id="{3B572420-D299-9B2F-FAEA-6CB9FA2A592A}"/>
                  </a:ext>
                </a:extLst>
              </p:cNvPr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73">
                <a:extLst>
                  <a:ext uri="{FF2B5EF4-FFF2-40B4-BE49-F238E27FC236}">
                    <a16:creationId xmlns:a16="http://schemas.microsoft.com/office/drawing/2014/main" id="{534F59A4-A161-2794-896D-41C11D39FF35}"/>
                  </a:ext>
                </a:extLst>
              </p:cNvPr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73">
                <a:extLst>
                  <a:ext uri="{FF2B5EF4-FFF2-40B4-BE49-F238E27FC236}">
                    <a16:creationId xmlns:a16="http://schemas.microsoft.com/office/drawing/2014/main" id="{6E82C461-008F-6DB0-0E5E-9D7684E63D83}"/>
                  </a:ext>
                </a:extLst>
              </p:cNvPr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73">
                <a:extLst>
                  <a:ext uri="{FF2B5EF4-FFF2-40B4-BE49-F238E27FC236}">
                    <a16:creationId xmlns:a16="http://schemas.microsoft.com/office/drawing/2014/main" id="{8B2AEB41-160D-B30A-EC19-8830DBA5C78F}"/>
                  </a:ext>
                </a:extLst>
              </p:cNvPr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73">
                <a:extLst>
                  <a:ext uri="{FF2B5EF4-FFF2-40B4-BE49-F238E27FC236}">
                    <a16:creationId xmlns:a16="http://schemas.microsoft.com/office/drawing/2014/main" id="{A4FA7ECD-E23E-68F8-0297-79FD1AB2AAB3}"/>
                  </a:ext>
                </a:extLst>
              </p:cNvPr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73">
                <a:extLst>
                  <a:ext uri="{FF2B5EF4-FFF2-40B4-BE49-F238E27FC236}">
                    <a16:creationId xmlns:a16="http://schemas.microsoft.com/office/drawing/2014/main" id="{B66107A2-CD43-CDBC-3D98-EC3BB798F6E3}"/>
                  </a:ext>
                </a:extLst>
              </p:cNvPr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73">
                <a:extLst>
                  <a:ext uri="{FF2B5EF4-FFF2-40B4-BE49-F238E27FC236}">
                    <a16:creationId xmlns:a16="http://schemas.microsoft.com/office/drawing/2014/main" id="{3EBBF7C3-DE28-8EA0-07BA-0E3B24C73378}"/>
                  </a:ext>
                </a:extLst>
              </p:cNvPr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73">
                <a:extLst>
                  <a:ext uri="{FF2B5EF4-FFF2-40B4-BE49-F238E27FC236}">
                    <a16:creationId xmlns:a16="http://schemas.microsoft.com/office/drawing/2014/main" id="{34AFC155-45BA-53BC-FEFA-47E9ACD6FB59}"/>
                  </a:ext>
                </a:extLst>
              </p:cNvPr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73">
                <a:extLst>
                  <a:ext uri="{FF2B5EF4-FFF2-40B4-BE49-F238E27FC236}">
                    <a16:creationId xmlns:a16="http://schemas.microsoft.com/office/drawing/2014/main" id="{DEF0DD20-4E6D-3F05-AECF-8B5DDD210277}"/>
                  </a:ext>
                </a:extLst>
              </p:cNvPr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73">
                <a:extLst>
                  <a:ext uri="{FF2B5EF4-FFF2-40B4-BE49-F238E27FC236}">
                    <a16:creationId xmlns:a16="http://schemas.microsoft.com/office/drawing/2014/main" id="{6D9D7EDE-26DB-E061-966F-8F219228AEEF}"/>
                  </a:ext>
                </a:extLst>
              </p:cNvPr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73">
                <a:extLst>
                  <a:ext uri="{FF2B5EF4-FFF2-40B4-BE49-F238E27FC236}">
                    <a16:creationId xmlns:a16="http://schemas.microsoft.com/office/drawing/2014/main" id="{3380D8E1-F654-C592-F07D-73C90FFFDE67}"/>
                  </a:ext>
                </a:extLst>
              </p:cNvPr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73">
                <a:extLst>
                  <a:ext uri="{FF2B5EF4-FFF2-40B4-BE49-F238E27FC236}">
                    <a16:creationId xmlns:a16="http://schemas.microsoft.com/office/drawing/2014/main" id="{267B4AED-A41E-6021-B967-397DDEC5103A}"/>
                  </a:ext>
                </a:extLst>
              </p:cNvPr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73">
                <a:extLst>
                  <a:ext uri="{FF2B5EF4-FFF2-40B4-BE49-F238E27FC236}">
                    <a16:creationId xmlns:a16="http://schemas.microsoft.com/office/drawing/2014/main" id="{53DBB909-29C9-C79D-E205-392C922FB773}"/>
                  </a:ext>
                </a:extLst>
              </p:cNvPr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73">
                <a:extLst>
                  <a:ext uri="{FF2B5EF4-FFF2-40B4-BE49-F238E27FC236}">
                    <a16:creationId xmlns:a16="http://schemas.microsoft.com/office/drawing/2014/main" id="{8D891CD1-6E34-389F-453B-45754B6A924D}"/>
                  </a:ext>
                </a:extLst>
              </p:cNvPr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73">
                <a:extLst>
                  <a:ext uri="{FF2B5EF4-FFF2-40B4-BE49-F238E27FC236}">
                    <a16:creationId xmlns:a16="http://schemas.microsoft.com/office/drawing/2014/main" id="{7CB24543-B507-1EC2-AB17-5B4E21DBE2AF}"/>
                  </a:ext>
                </a:extLst>
              </p:cNvPr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73">
                <a:extLst>
                  <a:ext uri="{FF2B5EF4-FFF2-40B4-BE49-F238E27FC236}">
                    <a16:creationId xmlns:a16="http://schemas.microsoft.com/office/drawing/2014/main" id="{665BAF74-AEE5-8F70-335F-75B62040930D}"/>
                  </a:ext>
                </a:extLst>
              </p:cNvPr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73">
                <a:extLst>
                  <a:ext uri="{FF2B5EF4-FFF2-40B4-BE49-F238E27FC236}">
                    <a16:creationId xmlns:a16="http://schemas.microsoft.com/office/drawing/2014/main" id="{63D5F859-4943-BF3F-AC98-15FB2024738F}"/>
                  </a:ext>
                </a:extLst>
              </p:cNvPr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73">
                <a:extLst>
                  <a:ext uri="{FF2B5EF4-FFF2-40B4-BE49-F238E27FC236}">
                    <a16:creationId xmlns:a16="http://schemas.microsoft.com/office/drawing/2014/main" id="{071EB6B8-C914-EFE7-96A6-98A48345D87F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73">
                <a:extLst>
                  <a:ext uri="{FF2B5EF4-FFF2-40B4-BE49-F238E27FC236}">
                    <a16:creationId xmlns:a16="http://schemas.microsoft.com/office/drawing/2014/main" id="{A7808D31-F4AA-461E-3D06-CCEEC2BE4FAB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73">
                <a:extLst>
                  <a:ext uri="{FF2B5EF4-FFF2-40B4-BE49-F238E27FC236}">
                    <a16:creationId xmlns:a16="http://schemas.microsoft.com/office/drawing/2014/main" id="{2954C2C8-3DAB-14F1-0E85-5D6E1BF960AC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73">
                <a:extLst>
                  <a:ext uri="{FF2B5EF4-FFF2-40B4-BE49-F238E27FC236}">
                    <a16:creationId xmlns:a16="http://schemas.microsoft.com/office/drawing/2014/main" id="{70CA333C-A992-CC8F-0059-24C817215E56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73">
                <a:extLst>
                  <a:ext uri="{FF2B5EF4-FFF2-40B4-BE49-F238E27FC236}">
                    <a16:creationId xmlns:a16="http://schemas.microsoft.com/office/drawing/2014/main" id="{54BC9BCD-0B76-B3F1-B3A2-3FBC1A5816AD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73">
                <a:extLst>
                  <a:ext uri="{FF2B5EF4-FFF2-40B4-BE49-F238E27FC236}">
                    <a16:creationId xmlns:a16="http://schemas.microsoft.com/office/drawing/2014/main" id="{148D13B0-E571-059E-709D-4929BBE17D29}"/>
                  </a:ext>
                </a:extLst>
              </p:cNvPr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73">
                <a:extLst>
                  <a:ext uri="{FF2B5EF4-FFF2-40B4-BE49-F238E27FC236}">
                    <a16:creationId xmlns:a16="http://schemas.microsoft.com/office/drawing/2014/main" id="{D2CD6C06-E44C-22CF-9478-1278544A7ADE}"/>
                  </a:ext>
                </a:extLst>
              </p:cNvPr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73">
                <a:extLst>
                  <a:ext uri="{FF2B5EF4-FFF2-40B4-BE49-F238E27FC236}">
                    <a16:creationId xmlns:a16="http://schemas.microsoft.com/office/drawing/2014/main" id="{D8BF1019-9DA6-8AC7-B9FC-B3129FA34384}"/>
                  </a:ext>
                </a:extLst>
              </p:cNvPr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73">
                <a:extLst>
                  <a:ext uri="{FF2B5EF4-FFF2-40B4-BE49-F238E27FC236}">
                    <a16:creationId xmlns:a16="http://schemas.microsoft.com/office/drawing/2014/main" id="{A00DA131-2B99-D0D9-FCD0-7B1680E3358A}"/>
                  </a:ext>
                </a:extLst>
              </p:cNvPr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73">
                <a:extLst>
                  <a:ext uri="{FF2B5EF4-FFF2-40B4-BE49-F238E27FC236}">
                    <a16:creationId xmlns:a16="http://schemas.microsoft.com/office/drawing/2014/main" id="{49DD1380-2BC0-9F65-4B86-A741992C2872}"/>
                  </a:ext>
                </a:extLst>
              </p:cNvPr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73">
                <a:extLst>
                  <a:ext uri="{FF2B5EF4-FFF2-40B4-BE49-F238E27FC236}">
                    <a16:creationId xmlns:a16="http://schemas.microsoft.com/office/drawing/2014/main" id="{01BE0F6D-5844-E55C-A9E6-9AEF72C23999}"/>
                  </a:ext>
                </a:extLst>
              </p:cNvPr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73">
                <a:extLst>
                  <a:ext uri="{FF2B5EF4-FFF2-40B4-BE49-F238E27FC236}">
                    <a16:creationId xmlns:a16="http://schemas.microsoft.com/office/drawing/2014/main" id="{A5D98B30-4874-8188-7F69-1EDA905C6F9D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73">
                <a:extLst>
                  <a:ext uri="{FF2B5EF4-FFF2-40B4-BE49-F238E27FC236}">
                    <a16:creationId xmlns:a16="http://schemas.microsoft.com/office/drawing/2014/main" id="{D0A9EFD3-C275-40A6-F93B-95AE79550739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73">
                <a:extLst>
                  <a:ext uri="{FF2B5EF4-FFF2-40B4-BE49-F238E27FC236}">
                    <a16:creationId xmlns:a16="http://schemas.microsoft.com/office/drawing/2014/main" id="{B0A47D41-ABC5-2E24-D08C-602B9DD51E46}"/>
                  </a:ext>
                </a:extLst>
              </p:cNvPr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73">
                <a:extLst>
                  <a:ext uri="{FF2B5EF4-FFF2-40B4-BE49-F238E27FC236}">
                    <a16:creationId xmlns:a16="http://schemas.microsoft.com/office/drawing/2014/main" id="{6885161E-9F2C-282F-2724-8AAED1FE454D}"/>
                  </a:ext>
                </a:extLst>
              </p:cNvPr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73">
                <a:extLst>
                  <a:ext uri="{FF2B5EF4-FFF2-40B4-BE49-F238E27FC236}">
                    <a16:creationId xmlns:a16="http://schemas.microsoft.com/office/drawing/2014/main" id="{E30636E1-8D15-B3EF-C9C3-5A124EEC7D0D}"/>
                  </a:ext>
                </a:extLst>
              </p:cNvPr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73">
                <a:extLst>
                  <a:ext uri="{FF2B5EF4-FFF2-40B4-BE49-F238E27FC236}">
                    <a16:creationId xmlns:a16="http://schemas.microsoft.com/office/drawing/2014/main" id="{24C579D3-BBE4-71AA-EC8B-7E89E53FDC8C}"/>
                  </a:ext>
                </a:extLst>
              </p:cNvPr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73">
                <a:extLst>
                  <a:ext uri="{FF2B5EF4-FFF2-40B4-BE49-F238E27FC236}">
                    <a16:creationId xmlns:a16="http://schemas.microsoft.com/office/drawing/2014/main" id="{5680F0C6-3E08-8FC3-05B1-836CD60A0A64}"/>
                  </a:ext>
                </a:extLst>
              </p:cNvPr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73">
                <a:extLst>
                  <a:ext uri="{FF2B5EF4-FFF2-40B4-BE49-F238E27FC236}">
                    <a16:creationId xmlns:a16="http://schemas.microsoft.com/office/drawing/2014/main" id="{E7A1633A-06C5-A450-9D05-9741E544892D}"/>
                  </a:ext>
                </a:extLst>
              </p:cNvPr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73">
                <a:extLst>
                  <a:ext uri="{FF2B5EF4-FFF2-40B4-BE49-F238E27FC236}">
                    <a16:creationId xmlns:a16="http://schemas.microsoft.com/office/drawing/2014/main" id="{D36551F6-EA8F-6A75-BBD3-AEC059522122}"/>
                  </a:ext>
                </a:extLst>
              </p:cNvPr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73">
                <a:extLst>
                  <a:ext uri="{FF2B5EF4-FFF2-40B4-BE49-F238E27FC236}">
                    <a16:creationId xmlns:a16="http://schemas.microsoft.com/office/drawing/2014/main" id="{5777CAC8-2101-AAE4-E834-D4F987EF74EC}"/>
                  </a:ext>
                </a:extLst>
              </p:cNvPr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73">
                <a:extLst>
                  <a:ext uri="{FF2B5EF4-FFF2-40B4-BE49-F238E27FC236}">
                    <a16:creationId xmlns:a16="http://schemas.microsoft.com/office/drawing/2014/main" id="{CE89CD9A-1390-F669-3E4E-B5395530BF6F}"/>
                  </a:ext>
                </a:extLst>
              </p:cNvPr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73">
                <a:extLst>
                  <a:ext uri="{FF2B5EF4-FFF2-40B4-BE49-F238E27FC236}">
                    <a16:creationId xmlns:a16="http://schemas.microsoft.com/office/drawing/2014/main" id="{D41AD171-C4CE-6F15-F713-68B103343975}"/>
                  </a:ext>
                </a:extLst>
              </p:cNvPr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73">
                <a:extLst>
                  <a:ext uri="{FF2B5EF4-FFF2-40B4-BE49-F238E27FC236}">
                    <a16:creationId xmlns:a16="http://schemas.microsoft.com/office/drawing/2014/main" id="{C130E2F1-4940-3E9D-2ED4-007A3DD0D279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73">
                <a:extLst>
                  <a:ext uri="{FF2B5EF4-FFF2-40B4-BE49-F238E27FC236}">
                    <a16:creationId xmlns:a16="http://schemas.microsoft.com/office/drawing/2014/main" id="{3067595A-7F22-6E07-E658-9ABB28E763D9}"/>
                  </a:ext>
                </a:extLst>
              </p:cNvPr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73">
                <a:extLst>
                  <a:ext uri="{FF2B5EF4-FFF2-40B4-BE49-F238E27FC236}">
                    <a16:creationId xmlns:a16="http://schemas.microsoft.com/office/drawing/2014/main" id="{B88A4A83-6FBF-2A79-2AA5-E69853173510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73">
                <a:extLst>
                  <a:ext uri="{FF2B5EF4-FFF2-40B4-BE49-F238E27FC236}">
                    <a16:creationId xmlns:a16="http://schemas.microsoft.com/office/drawing/2014/main" id="{1940B36A-2B37-B7DB-F11D-884F20249DAD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73">
                <a:extLst>
                  <a:ext uri="{FF2B5EF4-FFF2-40B4-BE49-F238E27FC236}">
                    <a16:creationId xmlns:a16="http://schemas.microsoft.com/office/drawing/2014/main" id="{801E317B-EE4A-3F23-7669-1234D4F1D4D4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73">
                <a:extLst>
                  <a:ext uri="{FF2B5EF4-FFF2-40B4-BE49-F238E27FC236}">
                    <a16:creationId xmlns:a16="http://schemas.microsoft.com/office/drawing/2014/main" id="{17BBBF44-BC62-72C5-E921-38B424B78512}"/>
                  </a:ext>
                </a:extLst>
              </p:cNvPr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73">
                <a:extLst>
                  <a:ext uri="{FF2B5EF4-FFF2-40B4-BE49-F238E27FC236}">
                    <a16:creationId xmlns:a16="http://schemas.microsoft.com/office/drawing/2014/main" id="{525D0B71-9AEF-CE2D-E801-8C64FDAC5419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73">
                <a:extLst>
                  <a:ext uri="{FF2B5EF4-FFF2-40B4-BE49-F238E27FC236}">
                    <a16:creationId xmlns:a16="http://schemas.microsoft.com/office/drawing/2014/main" id="{751C42C3-514D-66D0-31D0-AF26B2D477BC}"/>
                  </a:ext>
                </a:extLst>
              </p:cNvPr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73">
                <a:extLst>
                  <a:ext uri="{FF2B5EF4-FFF2-40B4-BE49-F238E27FC236}">
                    <a16:creationId xmlns:a16="http://schemas.microsoft.com/office/drawing/2014/main" id="{717DF68F-732F-9151-913A-BC4595EAC467}"/>
                  </a:ext>
                </a:extLst>
              </p:cNvPr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73">
                <a:extLst>
                  <a:ext uri="{FF2B5EF4-FFF2-40B4-BE49-F238E27FC236}">
                    <a16:creationId xmlns:a16="http://schemas.microsoft.com/office/drawing/2014/main" id="{2A146AB7-21A8-4014-70DA-C4B179828B4F}"/>
                  </a:ext>
                </a:extLst>
              </p:cNvPr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73">
                <a:extLst>
                  <a:ext uri="{FF2B5EF4-FFF2-40B4-BE49-F238E27FC236}">
                    <a16:creationId xmlns:a16="http://schemas.microsoft.com/office/drawing/2014/main" id="{6762BB16-D06C-7D80-99A8-ECA217B73D72}"/>
                  </a:ext>
                </a:extLst>
              </p:cNvPr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73">
                <a:extLst>
                  <a:ext uri="{FF2B5EF4-FFF2-40B4-BE49-F238E27FC236}">
                    <a16:creationId xmlns:a16="http://schemas.microsoft.com/office/drawing/2014/main" id="{C80C0793-2DA9-55F3-108B-B972F02ECDA6}"/>
                  </a:ext>
                </a:extLst>
              </p:cNvPr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73">
                <a:extLst>
                  <a:ext uri="{FF2B5EF4-FFF2-40B4-BE49-F238E27FC236}">
                    <a16:creationId xmlns:a16="http://schemas.microsoft.com/office/drawing/2014/main" id="{0D6503ED-B36D-6462-7846-CD001F46F72A}"/>
                  </a:ext>
                </a:extLst>
              </p:cNvPr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73">
                <a:extLst>
                  <a:ext uri="{FF2B5EF4-FFF2-40B4-BE49-F238E27FC236}">
                    <a16:creationId xmlns:a16="http://schemas.microsoft.com/office/drawing/2014/main" id="{B7AC57C4-CE1F-2C93-CAC4-0914C65940F1}"/>
                  </a:ext>
                </a:extLst>
              </p:cNvPr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73">
                <a:extLst>
                  <a:ext uri="{FF2B5EF4-FFF2-40B4-BE49-F238E27FC236}">
                    <a16:creationId xmlns:a16="http://schemas.microsoft.com/office/drawing/2014/main" id="{9B85DBA4-48E9-4263-F117-12EE754063F7}"/>
                  </a:ext>
                </a:extLst>
              </p:cNvPr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73">
                <a:extLst>
                  <a:ext uri="{FF2B5EF4-FFF2-40B4-BE49-F238E27FC236}">
                    <a16:creationId xmlns:a16="http://schemas.microsoft.com/office/drawing/2014/main" id="{3F639B32-9B7D-9B7A-4111-4B881FE5628E}"/>
                  </a:ext>
                </a:extLst>
              </p:cNvPr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73">
                <a:extLst>
                  <a:ext uri="{FF2B5EF4-FFF2-40B4-BE49-F238E27FC236}">
                    <a16:creationId xmlns:a16="http://schemas.microsoft.com/office/drawing/2014/main" id="{E29A7A35-D31E-A8C2-31A1-C41074ACDE8D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73">
                <a:extLst>
                  <a:ext uri="{FF2B5EF4-FFF2-40B4-BE49-F238E27FC236}">
                    <a16:creationId xmlns:a16="http://schemas.microsoft.com/office/drawing/2014/main" id="{83723364-B412-0C9B-9A64-E5304791A675}"/>
                  </a:ext>
                </a:extLst>
              </p:cNvPr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73">
                <a:extLst>
                  <a:ext uri="{FF2B5EF4-FFF2-40B4-BE49-F238E27FC236}">
                    <a16:creationId xmlns:a16="http://schemas.microsoft.com/office/drawing/2014/main" id="{11D5F82B-FF37-D64A-8724-F540F3C425FC}"/>
                  </a:ext>
                </a:extLst>
              </p:cNvPr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73">
                <a:extLst>
                  <a:ext uri="{FF2B5EF4-FFF2-40B4-BE49-F238E27FC236}">
                    <a16:creationId xmlns:a16="http://schemas.microsoft.com/office/drawing/2014/main" id="{B158F844-C60B-36CF-9BE9-0E830F5BF10B}"/>
                  </a:ext>
                </a:extLst>
              </p:cNvPr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73">
                <a:extLst>
                  <a:ext uri="{FF2B5EF4-FFF2-40B4-BE49-F238E27FC236}">
                    <a16:creationId xmlns:a16="http://schemas.microsoft.com/office/drawing/2014/main" id="{5ACA4C55-FE34-728C-B665-05662513C6BF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73">
                <a:extLst>
                  <a:ext uri="{FF2B5EF4-FFF2-40B4-BE49-F238E27FC236}">
                    <a16:creationId xmlns:a16="http://schemas.microsoft.com/office/drawing/2014/main" id="{8B708A51-81EB-6CE5-EA94-CCC51CBA504E}"/>
                  </a:ext>
                </a:extLst>
              </p:cNvPr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73">
                <a:extLst>
                  <a:ext uri="{FF2B5EF4-FFF2-40B4-BE49-F238E27FC236}">
                    <a16:creationId xmlns:a16="http://schemas.microsoft.com/office/drawing/2014/main" id="{A63A382C-446D-4B2B-B135-0DE0EC0E3AE7}"/>
                  </a:ext>
                </a:extLst>
              </p:cNvPr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73">
                <a:extLst>
                  <a:ext uri="{FF2B5EF4-FFF2-40B4-BE49-F238E27FC236}">
                    <a16:creationId xmlns:a16="http://schemas.microsoft.com/office/drawing/2014/main" id="{47480059-14E8-F40B-D8B0-6B0E41DC893A}"/>
                  </a:ext>
                </a:extLst>
              </p:cNvPr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73">
                <a:extLst>
                  <a:ext uri="{FF2B5EF4-FFF2-40B4-BE49-F238E27FC236}">
                    <a16:creationId xmlns:a16="http://schemas.microsoft.com/office/drawing/2014/main" id="{25374285-2F2C-2991-BF14-5BBBF47218E9}"/>
                  </a:ext>
                </a:extLst>
              </p:cNvPr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73">
                <a:extLst>
                  <a:ext uri="{FF2B5EF4-FFF2-40B4-BE49-F238E27FC236}">
                    <a16:creationId xmlns:a16="http://schemas.microsoft.com/office/drawing/2014/main" id="{45A7B74C-E480-4650-1A05-F3DE4AB84A43}"/>
                  </a:ext>
                </a:extLst>
              </p:cNvPr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73">
                <a:extLst>
                  <a:ext uri="{FF2B5EF4-FFF2-40B4-BE49-F238E27FC236}">
                    <a16:creationId xmlns:a16="http://schemas.microsoft.com/office/drawing/2014/main" id="{4A8ABB9B-77BE-45E7-38B2-5F1220B590BF}"/>
                  </a:ext>
                </a:extLst>
              </p:cNvPr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73">
                <a:extLst>
                  <a:ext uri="{FF2B5EF4-FFF2-40B4-BE49-F238E27FC236}">
                    <a16:creationId xmlns:a16="http://schemas.microsoft.com/office/drawing/2014/main" id="{DBB60398-8E2F-5643-AC8E-AC84DDC70B96}"/>
                  </a:ext>
                </a:extLst>
              </p:cNvPr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73">
                <a:extLst>
                  <a:ext uri="{FF2B5EF4-FFF2-40B4-BE49-F238E27FC236}">
                    <a16:creationId xmlns:a16="http://schemas.microsoft.com/office/drawing/2014/main" id="{5EEE7027-96E1-28A8-F2D3-E52BE6E06F9E}"/>
                  </a:ext>
                </a:extLst>
              </p:cNvPr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73">
                <a:extLst>
                  <a:ext uri="{FF2B5EF4-FFF2-40B4-BE49-F238E27FC236}">
                    <a16:creationId xmlns:a16="http://schemas.microsoft.com/office/drawing/2014/main" id="{3588CB37-2510-1106-3DDF-537D02732B41}"/>
                  </a:ext>
                </a:extLst>
              </p:cNvPr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73">
                <a:extLst>
                  <a:ext uri="{FF2B5EF4-FFF2-40B4-BE49-F238E27FC236}">
                    <a16:creationId xmlns:a16="http://schemas.microsoft.com/office/drawing/2014/main" id="{AA0045DA-6B2F-88CF-8B33-8BC14322915D}"/>
                  </a:ext>
                </a:extLst>
              </p:cNvPr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73">
                <a:extLst>
                  <a:ext uri="{FF2B5EF4-FFF2-40B4-BE49-F238E27FC236}">
                    <a16:creationId xmlns:a16="http://schemas.microsoft.com/office/drawing/2014/main" id="{2AA0D1FE-065C-5AB1-499B-067BA542C01C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73">
                <a:extLst>
                  <a:ext uri="{FF2B5EF4-FFF2-40B4-BE49-F238E27FC236}">
                    <a16:creationId xmlns:a16="http://schemas.microsoft.com/office/drawing/2014/main" id="{EA8FDED5-C32E-4B09-6246-6349EC9AD190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73">
                <a:extLst>
                  <a:ext uri="{FF2B5EF4-FFF2-40B4-BE49-F238E27FC236}">
                    <a16:creationId xmlns:a16="http://schemas.microsoft.com/office/drawing/2014/main" id="{4F913E66-F4F1-A113-53BF-F3D4A7207EEA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73">
                <a:extLst>
                  <a:ext uri="{FF2B5EF4-FFF2-40B4-BE49-F238E27FC236}">
                    <a16:creationId xmlns:a16="http://schemas.microsoft.com/office/drawing/2014/main" id="{FCF32F1F-1A07-9916-DF17-BDB2F46D7BDA}"/>
                  </a:ext>
                </a:extLst>
              </p:cNvPr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73">
                <a:extLst>
                  <a:ext uri="{FF2B5EF4-FFF2-40B4-BE49-F238E27FC236}">
                    <a16:creationId xmlns:a16="http://schemas.microsoft.com/office/drawing/2014/main" id="{0131F605-9C40-AC52-348A-D4A0A5013434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73">
                <a:extLst>
                  <a:ext uri="{FF2B5EF4-FFF2-40B4-BE49-F238E27FC236}">
                    <a16:creationId xmlns:a16="http://schemas.microsoft.com/office/drawing/2014/main" id="{67624A6C-4525-EEDE-7F34-98F05D6128B1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73">
                <a:extLst>
                  <a:ext uri="{FF2B5EF4-FFF2-40B4-BE49-F238E27FC236}">
                    <a16:creationId xmlns:a16="http://schemas.microsoft.com/office/drawing/2014/main" id="{15882105-B94C-902B-3FAC-4B60F2EB6421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73">
                <a:extLst>
                  <a:ext uri="{FF2B5EF4-FFF2-40B4-BE49-F238E27FC236}">
                    <a16:creationId xmlns:a16="http://schemas.microsoft.com/office/drawing/2014/main" id="{E4963904-39C2-4F1A-8090-40E29A684A32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73">
                <a:extLst>
                  <a:ext uri="{FF2B5EF4-FFF2-40B4-BE49-F238E27FC236}">
                    <a16:creationId xmlns:a16="http://schemas.microsoft.com/office/drawing/2014/main" id="{2ABC32D5-E590-8123-F6B3-372FBF94FBA4}"/>
                  </a:ext>
                </a:extLst>
              </p:cNvPr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73">
                <a:extLst>
                  <a:ext uri="{FF2B5EF4-FFF2-40B4-BE49-F238E27FC236}">
                    <a16:creationId xmlns:a16="http://schemas.microsoft.com/office/drawing/2014/main" id="{29897DAF-CF3A-F7D8-248E-E3663AA3CEA3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73">
                <a:extLst>
                  <a:ext uri="{FF2B5EF4-FFF2-40B4-BE49-F238E27FC236}">
                    <a16:creationId xmlns:a16="http://schemas.microsoft.com/office/drawing/2014/main" id="{2D9F2153-7D9C-110F-283C-CA875651099F}"/>
                  </a:ext>
                </a:extLst>
              </p:cNvPr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73">
                <a:extLst>
                  <a:ext uri="{FF2B5EF4-FFF2-40B4-BE49-F238E27FC236}">
                    <a16:creationId xmlns:a16="http://schemas.microsoft.com/office/drawing/2014/main" id="{0C438EBF-940A-DC60-833A-131376AB6B18}"/>
                  </a:ext>
                </a:extLst>
              </p:cNvPr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73">
                <a:extLst>
                  <a:ext uri="{FF2B5EF4-FFF2-40B4-BE49-F238E27FC236}">
                    <a16:creationId xmlns:a16="http://schemas.microsoft.com/office/drawing/2014/main" id="{8E5C34DD-6138-5575-0D05-68F906E54A4F}"/>
                  </a:ext>
                </a:extLst>
              </p:cNvPr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73">
                <a:extLst>
                  <a:ext uri="{FF2B5EF4-FFF2-40B4-BE49-F238E27FC236}">
                    <a16:creationId xmlns:a16="http://schemas.microsoft.com/office/drawing/2014/main" id="{FA05380B-5234-A7E8-E592-1EF8CEB5FF6C}"/>
                  </a:ext>
                </a:extLst>
              </p:cNvPr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73">
                <a:extLst>
                  <a:ext uri="{FF2B5EF4-FFF2-40B4-BE49-F238E27FC236}">
                    <a16:creationId xmlns:a16="http://schemas.microsoft.com/office/drawing/2014/main" id="{6E9443C6-C0DE-BDAE-CAA9-A2FC66BB51B4}"/>
                  </a:ext>
                </a:extLst>
              </p:cNvPr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73">
                <a:extLst>
                  <a:ext uri="{FF2B5EF4-FFF2-40B4-BE49-F238E27FC236}">
                    <a16:creationId xmlns:a16="http://schemas.microsoft.com/office/drawing/2014/main" id="{7EA8FA2C-42DB-4CA1-F553-D18405E3D2A8}"/>
                  </a:ext>
                </a:extLst>
              </p:cNvPr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73">
                <a:extLst>
                  <a:ext uri="{FF2B5EF4-FFF2-40B4-BE49-F238E27FC236}">
                    <a16:creationId xmlns:a16="http://schemas.microsoft.com/office/drawing/2014/main" id="{B9724A07-C61A-2AAB-F693-6AE8681C620A}"/>
                  </a:ext>
                </a:extLst>
              </p:cNvPr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73">
                <a:extLst>
                  <a:ext uri="{FF2B5EF4-FFF2-40B4-BE49-F238E27FC236}">
                    <a16:creationId xmlns:a16="http://schemas.microsoft.com/office/drawing/2014/main" id="{4D195A47-2DFF-A539-FFA4-A022B8A59A29}"/>
                  </a:ext>
                </a:extLst>
              </p:cNvPr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73">
                <a:extLst>
                  <a:ext uri="{FF2B5EF4-FFF2-40B4-BE49-F238E27FC236}">
                    <a16:creationId xmlns:a16="http://schemas.microsoft.com/office/drawing/2014/main" id="{4E9F429F-3A01-BAA8-3EDF-AA457B552577}"/>
                  </a:ext>
                </a:extLst>
              </p:cNvPr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73">
                <a:extLst>
                  <a:ext uri="{FF2B5EF4-FFF2-40B4-BE49-F238E27FC236}">
                    <a16:creationId xmlns:a16="http://schemas.microsoft.com/office/drawing/2014/main" id="{74FDC905-14C0-087D-C18B-9D6D644BB192}"/>
                  </a:ext>
                </a:extLst>
              </p:cNvPr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73">
                <a:extLst>
                  <a:ext uri="{FF2B5EF4-FFF2-40B4-BE49-F238E27FC236}">
                    <a16:creationId xmlns:a16="http://schemas.microsoft.com/office/drawing/2014/main" id="{8074C459-B676-9CF2-D3C7-FF108BA357E7}"/>
                  </a:ext>
                </a:extLst>
              </p:cNvPr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7" name="Google Shape;4317;p73">
              <a:extLst>
                <a:ext uri="{FF2B5EF4-FFF2-40B4-BE49-F238E27FC236}">
                  <a16:creationId xmlns:a16="http://schemas.microsoft.com/office/drawing/2014/main" id="{AAF9E65D-9815-C83C-B35D-6B57944D9B99}"/>
                </a:ext>
              </a:extLst>
            </p:cNvPr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3">
              <a:extLst>
                <a:ext uri="{FF2B5EF4-FFF2-40B4-BE49-F238E27FC236}">
                  <a16:creationId xmlns:a16="http://schemas.microsoft.com/office/drawing/2014/main" id="{0C337661-30F7-7AA0-8FA6-647DB7500EC1}"/>
                </a:ext>
              </a:extLst>
            </p:cNvPr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3">
              <a:extLst>
                <a:ext uri="{FF2B5EF4-FFF2-40B4-BE49-F238E27FC236}">
                  <a16:creationId xmlns:a16="http://schemas.microsoft.com/office/drawing/2014/main" id="{33A13F49-0128-8DC4-4198-D248E0CA3E59}"/>
                </a:ext>
              </a:extLst>
            </p:cNvPr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3">
              <a:extLst>
                <a:ext uri="{FF2B5EF4-FFF2-40B4-BE49-F238E27FC236}">
                  <a16:creationId xmlns:a16="http://schemas.microsoft.com/office/drawing/2014/main" id="{ADF658FA-0B61-D820-61CD-E6EF207E3E69}"/>
                </a:ext>
              </a:extLst>
            </p:cNvPr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3">
              <a:extLst>
                <a:ext uri="{FF2B5EF4-FFF2-40B4-BE49-F238E27FC236}">
                  <a16:creationId xmlns:a16="http://schemas.microsoft.com/office/drawing/2014/main" id="{E4DDB5C3-4D01-E3B5-A7D3-16CCC448FD51}"/>
                </a:ext>
              </a:extLst>
            </p:cNvPr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3">
              <a:extLst>
                <a:ext uri="{FF2B5EF4-FFF2-40B4-BE49-F238E27FC236}">
                  <a16:creationId xmlns:a16="http://schemas.microsoft.com/office/drawing/2014/main" id="{A5710B19-A4FF-A4E9-EA70-68E7ED6E6322}"/>
                </a:ext>
              </a:extLst>
            </p:cNvPr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3">
              <a:extLst>
                <a:ext uri="{FF2B5EF4-FFF2-40B4-BE49-F238E27FC236}">
                  <a16:creationId xmlns:a16="http://schemas.microsoft.com/office/drawing/2014/main" id="{7C165A27-AA85-2706-2D66-826AC77085D3}"/>
                </a:ext>
              </a:extLst>
            </p:cNvPr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3">
              <a:extLst>
                <a:ext uri="{FF2B5EF4-FFF2-40B4-BE49-F238E27FC236}">
                  <a16:creationId xmlns:a16="http://schemas.microsoft.com/office/drawing/2014/main" id="{E2C4BCE0-1B13-E357-ABAF-5A458180E7A1}"/>
                </a:ext>
              </a:extLst>
            </p:cNvPr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3">
              <a:extLst>
                <a:ext uri="{FF2B5EF4-FFF2-40B4-BE49-F238E27FC236}">
                  <a16:creationId xmlns:a16="http://schemas.microsoft.com/office/drawing/2014/main" id="{FC6ACBC7-D144-E5D6-5CC6-6780A57CDEBE}"/>
                </a:ext>
              </a:extLst>
            </p:cNvPr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3">
              <a:extLst>
                <a:ext uri="{FF2B5EF4-FFF2-40B4-BE49-F238E27FC236}">
                  <a16:creationId xmlns:a16="http://schemas.microsoft.com/office/drawing/2014/main" id="{1FB3C9BC-E521-6DCA-EC44-56CAA58637B7}"/>
                </a:ext>
              </a:extLst>
            </p:cNvPr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7" name="Google Shape;4327;p73">
            <a:extLst>
              <a:ext uri="{FF2B5EF4-FFF2-40B4-BE49-F238E27FC236}">
                <a16:creationId xmlns:a16="http://schemas.microsoft.com/office/drawing/2014/main" id="{C2502DD5-524F-504E-310E-3F98021A167D}"/>
              </a:ext>
            </a:extLst>
          </p:cNvPr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4328" name="Google Shape;4328;p73">
              <a:extLst>
                <a:ext uri="{FF2B5EF4-FFF2-40B4-BE49-F238E27FC236}">
                  <a16:creationId xmlns:a16="http://schemas.microsoft.com/office/drawing/2014/main" id="{F0456D2D-3565-019A-1E0F-0DDA039FDF33}"/>
                </a:ext>
              </a:extLst>
            </p:cNvPr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329" name="Google Shape;4329;p73">
                <a:extLst>
                  <a:ext uri="{FF2B5EF4-FFF2-40B4-BE49-F238E27FC236}">
                    <a16:creationId xmlns:a16="http://schemas.microsoft.com/office/drawing/2014/main" id="{B407E83E-974E-B2D6-46F8-2BEB16A49693}"/>
                  </a:ext>
                </a:extLst>
              </p:cNvPr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73">
                <a:extLst>
                  <a:ext uri="{FF2B5EF4-FFF2-40B4-BE49-F238E27FC236}">
                    <a16:creationId xmlns:a16="http://schemas.microsoft.com/office/drawing/2014/main" id="{0B7591DC-B913-2DCB-420D-48FB7D24C158}"/>
                  </a:ext>
                </a:extLst>
              </p:cNvPr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73">
                <a:extLst>
                  <a:ext uri="{FF2B5EF4-FFF2-40B4-BE49-F238E27FC236}">
                    <a16:creationId xmlns:a16="http://schemas.microsoft.com/office/drawing/2014/main" id="{9CA41076-F22E-F4A4-7D67-A1413BE62ADF}"/>
                  </a:ext>
                </a:extLst>
              </p:cNvPr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73">
                <a:extLst>
                  <a:ext uri="{FF2B5EF4-FFF2-40B4-BE49-F238E27FC236}">
                    <a16:creationId xmlns:a16="http://schemas.microsoft.com/office/drawing/2014/main" id="{07F97C97-5E31-DB80-ED53-2457947B6EAA}"/>
                  </a:ext>
                </a:extLst>
              </p:cNvPr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73">
                <a:extLst>
                  <a:ext uri="{FF2B5EF4-FFF2-40B4-BE49-F238E27FC236}">
                    <a16:creationId xmlns:a16="http://schemas.microsoft.com/office/drawing/2014/main" id="{90AF0BDB-AD8D-7CF1-187C-21516AD670FA}"/>
                  </a:ext>
                </a:extLst>
              </p:cNvPr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73">
                <a:extLst>
                  <a:ext uri="{FF2B5EF4-FFF2-40B4-BE49-F238E27FC236}">
                    <a16:creationId xmlns:a16="http://schemas.microsoft.com/office/drawing/2014/main" id="{41E90353-1A12-A9F0-7301-F5FFECBB2C9B}"/>
                  </a:ext>
                </a:extLst>
              </p:cNvPr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73">
                <a:extLst>
                  <a:ext uri="{FF2B5EF4-FFF2-40B4-BE49-F238E27FC236}">
                    <a16:creationId xmlns:a16="http://schemas.microsoft.com/office/drawing/2014/main" id="{9115DD04-F061-3C9A-DC60-D92BB336E472}"/>
                  </a:ext>
                </a:extLst>
              </p:cNvPr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73">
                <a:extLst>
                  <a:ext uri="{FF2B5EF4-FFF2-40B4-BE49-F238E27FC236}">
                    <a16:creationId xmlns:a16="http://schemas.microsoft.com/office/drawing/2014/main" id="{17137D2E-722D-B190-86DD-133922EF0174}"/>
                  </a:ext>
                </a:extLst>
              </p:cNvPr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73">
                <a:extLst>
                  <a:ext uri="{FF2B5EF4-FFF2-40B4-BE49-F238E27FC236}">
                    <a16:creationId xmlns:a16="http://schemas.microsoft.com/office/drawing/2014/main" id="{FB5613C5-E0AA-F5A3-501E-079E60FCCB90}"/>
                  </a:ext>
                </a:extLst>
              </p:cNvPr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73">
                <a:extLst>
                  <a:ext uri="{FF2B5EF4-FFF2-40B4-BE49-F238E27FC236}">
                    <a16:creationId xmlns:a16="http://schemas.microsoft.com/office/drawing/2014/main" id="{67A05FF3-F3E2-F5F4-812E-488C54B91DD3}"/>
                  </a:ext>
                </a:extLst>
              </p:cNvPr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73">
                <a:extLst>
                  <a:ext uri="{FF2B5EF4-FFF2-40B4-BE49-F238E27FC236}">
                    <a16:creationId xmlns:a16="http://schemas.microsoft.com/office/drawing/2014/main" id="{B3E5E8CF-81B4-E5F0-2EBD-5CD991DFC3C6}"/>
                  </a:ext>
                </a:extLst>
              </p:cNvPr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73">
                <a:extLst>
                  <a:ext uri="{FF2B5EF4-FFF2-40B4-BE49-F238E27FC236}">
                    <a16:creationId xmlns:a16="http://schemas.microsoft.com/office/drawing/2014/main" id="{F8A36DDE-24FB-64E5-4978-8B5DDF83AE64}"/>
                  </a:ext>
                </a:extLst>
              </p:cNvPr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73">
                <a:extLst>
                  <a:ext uri="{FF2B5EF4-FFF2-40B4-BE49-F238E27FC236}">
                    <a16:creationId xmlns:a16="http://schemas.microsoft.com/office/drawing/2014/main" id="{59C5F717-5CC2-FB62-EA74-D1C3D50FB071}"/>
                  </a:ext>
                </a:extLst>
              </p:cNvPr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73">
                <a:extLst>
                  <a:ext uri="{FF2B5EF4-FFF2-40B4-BE49-F238E27FC236}">
                    <a16:creationId xmlns:a16="http://schemas.microsoft.com/office/drawing/2014/main" id="{C36EF3C1-F16F-F99B-1AF6-EEA5AB1BDB03}"/>
                  </a:ext>
                </a:extLst>
              </p:cNvPr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73">
                <a:extLst>
                  <a:ext uri="{FF2B5EF4-FFF2-40B4-BE49-F238E27FC236}">
                    <a16:creationId xmlns:a16="http://schemas.microsoft.com/office/drawing/2014/main" id="{FEDEE2E4-6B91-FA34-446A-726220EB4ACF}"/>
                  </a:ext>
                </a:extLst>
              </p:cNvPr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73">
                <a:extLst>
                  <a:ext uri="{FF2B5EF4-FFF2-40B4-BE49-F238E27FC236}">
                    <a16:creationId xmlns:a16="http://schemas.microsoft.com/office/drawing/2014/main" id="{5E5F2403-8E1A-A840-E08D-04EF37F9BE62}"/>
                  </a:ext>
                </a:extLst>
              </p:cNvPr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3">
                <a:extLst>
                  <a:ext uri="{FF2B5EF4-FFF2-40B4-BE49-F238E27FC236}">
                    <a16:creationId xmlns:a16="http://schemas.microsoft.com/office/drawing/2014/main" id="{B22E79AF-A3A1-F009-9AE8-5D8D34C40602}"/>
                  </a:ext>
                </a:extLst>
              </p:cNvPr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3">
                <a:extLst>
                  <a:ext uri="{FF2B5EF4-FFF2-40B4-BE49-F238E27FC236}">
                    <a16:creationId xmlns:a16="http://schemas.microsoft.com/office/drawing/2014/main" id="{D1CC3892-7332-FDFA-ADFA-04B0383E76DE}"/>
                  </a:ext>
                </a:extLst>
              </p:cNvPr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3">
                <a:extLst>
                  <a:ext uri="{FF2B5EF4-FFF2-40B4-BE49-F238E27FC236}">
                    <a16:creationId xmlns:a16="http://schemas.microsoft.com/office/drawing/2014/main" id="{FE22F3B2-510F-6508-8C9A-0E8EE637B908}"/>
                  </a:ext>
                </a:extLst>
              </p:cNvPr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3">
                <a:extLst>
                  <a:ext uri="{FF2B5EF4-FFF2-40B4-BE49-F238E27FC236}">
                    <a16:creationId xmlns:a16="http://schemas.microsoft.com/office/drawing/2014/main" id="{23BDF913-7C08-C5F5-EDAF-DEAA822FAF6B}"/>
                  </a:ext>
                </a:extLst>
              </p:cNvPr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3">
                <a:extLst>
                  <a:ext uri="{FF2B5EF4-FFF2-40B4-BE49-F238E27FC236}">
                    <a16:creationId xmlns:a16="http://schemas.microsoft.com/office/drawing/2014/main" id="{9B4E4395-FF2A-E021-ACF4-07B86C746CA5}"/>
                  </a:ext>
                </a:extLst>
              </p:cNvPr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73">
                <a:extLst>
                  <a:ext uri="{FF2B5EF4-FFF2-40B4-BE49-F238E27FC236}">
                    <a16:creationId xmlns:a16="http://schemas.microsoft.com/office/drawing/2014/main" id="{F1121030-6AEC-4EA8-B1C4-0F51BA3EA2F3}"/>
                  </a:ext>
                </a:extLst>
              </p:cNvPr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73">
                <a:extLst>
                  <a:ext uri="{FF2B5EF4-FFF2-40B4-BE49-F238E27FC236}">
                    <a16:creationId xmlns:a16="http://schemas.microsoft.com/office/drawing/2014/main" id="{2B256D2C-1CCA-E3E7-532D-2190AA595DAC}"/>
                  </a:ext>
                </a:extLst>
              </p:cNvPr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73">
                <a:extLst>
                  <a:ext uri="{FF2B5EF4-FFF2-40B4-BE49-F238E27FC236}">
                    <a16:creationId xmlns:a16="http://schemas.microsoft.com/office/drawing/2014/main" id="{C906A92C-E772-8528-1092-5A77AB986DEA}"/>
                  </a:ext>
                </a:extLst>
              </p:cNvPr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73">
                <a:extLst>
                  <a:ext uri="{FF2B5EF4-FFF2-40B4-BE49-F238E27FC236}">
                    <a16:creationId xmlns:a16="http://schemas.microsoft.com/office/drawing/2014/main" id="{FEC1115E-C487-85DF-6F5C-E6AECD243320}"/>
                  </a:ext>
                </a:extLst>
              </p:cNvPr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3">
                <a:extLst>
                  <a:ext uri="{FF2B5EF4-FFF2-40B4-BE49-F238E27FC236}">
                    <a16:creationId xmlns:a16="http://schemas.microsoft.com/office/drawing/2014/main" id="{D1B5FD70-1A67-6993-CF80-4DB9DCA4B05A}"/>
                  </a:ext>
                </a:extLst>
              </p:cNvPr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3">
                <a:extLst>
                  <a:ext uri="{FF2B5EF4-FFF2-40B4-BE49-F238E27FC236}">
                    <a16:creationId xmlns:a16="http://schemas.microsoft.com/office/drawing/2014/main" id="{1200A47E-707E-405D-37AB-879F5DF2CE75}"/>
                  </a:ext>
                </a:extLst>
              </p:cNvPr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3">
                <a:extLst>
                  <a:ext uri="{FF2B5EF4-FFF2-40B4-BE49-F238E27FC236}">
                    <a16:creationId xmlns:a16="http://schemas.microsoft.com/office/drawing/2014/main" id="{40D30E21-25A2-F210-272F-9F0B9664ED16}"/>
                  </a:ext>
                </a:extLst>
              </p:cNvPr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3">
                <a:extLst>
                  <a:ext uri="{FF2B5EF4-FFF2-40B4-BE49-F238E27FC236}">
                    <a16:creationId xmlns:a16="http://schemas.microsoft.com/office/drawing/2014/main" id="{B3C7D5E0-FB3D-7A25-62F5-EB24E0B90F09}"/>
                  </a:ext>
                </a:extLst>
              </p:cNvPr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73">
                <a:extLst>
                  <a:ext uri="{FF2B5EF4-FFF2-40B4-BE49-F238E27FC236}">
                    <a16:creationId xmlns:a16="http://schemas.microsoft.com/office/drawing/2014/main" id="{4A8716A8-13C6-E72B-F5A4-0EBDAAA80E7E}"/>
                  </a:ext>
                </a:extLst>
              </p:cNvPr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73">
                <a:extLst>
                  <a:ext uri="{FF2B5EF4-FFF2-40B4-BE49-F238E27FC236}">
                    <a16:creationId xmlns:a16="http://schemas.microsoft.com/office/drawing/2014/main" id="{A83339C0-2F5A-4940-1A8F-3653D8469618}"/>
                  </a:ext>
                </a:extLst>
              </p:cNvPr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73">
                <a:extLst>
                  <a:ext uri="{FF2B5EF4-FFF2-40B4-BE49-F238E27FC236}">
                    <a16:creationId xmlns:a16="http://schemas.microsoft.com/office/drawing/2014/main" id="{125319C2-2FE6-C412-1FDD-8AAC3865F251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73">
                <a:extLst>
                  <a:ext uri="{FF2B5EF4-FFF2-40B4-BE49-F238E27FC236}">
                    <a16:creationId xmlns:a16="http://schemas.microsoft.com/office/drawing/2014/main" id="{703A2304-BD04-5658-D1A9-531B1A828AAB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3">
                <a:extLst>
                  <a:ext uri="{FF2B5EF4-FFF2-40B4-BE49-F238E27FC236}">
                    <a16:creationId xmlns:a16="http://schemas.microsoft.com/office/drawing/2014/main" id="{538BF976-9C2A-68D8-F608-9D2AF208CAD6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3">
                <a:extLst>
                  <a:ext uri="{FF2B5EF4-FFF2-40B4-BE49-F238E27FC236}">
                    <a16:creationId xmlns:a16="http://schemas.microsoft.com/office/drawing/2014/main" id="{707FB432-DA07-9009-FCCE-82AE650FF1AE}"/>
                  </a:ext>
                </a:extLst>
              </p:cNvPr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3">
                <a:extLst>
                  <a:ext uri="{FF2B5EF4-FFF2-40B4-BE49-F238E27FC236}">
                    <a16:creationId xmlns:a16="http://schemas.microsoft.com/office/drawing/2014/main" id="{00EC0C8B-0FD6-C0E8-A33F-0B35AD0EB0DC}"/>
                  </a:ext>
                </a:extLst>
              </p:cNvPr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3">
                <a:extLst>
                  <a:ext uri="{FF2B5EF4-FFF2-40B4-BE49-F238E27FC236}">
                    <a16:creationId xmlns:a16="http://schemas.microsoft.com/office/drawing/2014/main" id="{11C6CAF5-7138-4F73-2A78-EB2604441794}"/>
                  </a:ext>
                </a:extLst>
              </p:cNvPr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3">
                <a:extLst>
                  <a:ext uri="{FF2B5EF4-FFF2-40B4-BE49-F238E27FC236}">
                    <a16:creationId xmlns:a16="http://schemas.microsoft.com/office/drawing/2014/main" id="{6C04A16C-F4FE-ADC0-A083-F8B8B1146412}"/>
                  </a:ext>
                </a:extLst>
              </p:cNvPr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3">
                <a:extLst>
                  <a:ext uri="{FF2B5EF4-FFF2-40B4-BE49-F238E27FC236}">
                    <a16:creationId xmlns:a16="http://schemas.microsoft.com/office/drawing/2014/main" id="{D30D1345-961D-229D-CD8C-5385B822FEA8}"/>
                  </a:ext>
                </a:extLst>
              </p:cNvPr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3">
                <a:extLst>
                  <a:ext uri="{FF2B5EF4-FFF2-40B4-BE49-F238E27FC236}">
                    <a16:creationId xmlns:a16="http://schemas.microsoft.com/office/drawing/2014/main" id="{9C87585B-A052-8C5A-D7FB-986B418E69D7}"/>
                  </a:ext>
                </a:extLst>
              </p:cNvPr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3">
                <a:extLst>
                  <a:ext uri="{FF2B5EF4-FFF2-40B4-BE49-F238E27FC236}">
                    <a16:creationId xmlns:a16="http://schemas.microsoft.com/office/drawing/2014/main" id="{5604250F-E3B0-EE16-CE9F-AE790FF5765F}"/>
                  </a:ext>
                </a:extLst>
              </p:cNvPr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3">
                <a:extLst>
                  <a:ext uri="{FF2B5EF4-FFF2-40B4-BE49-F238E27FC236}">
                    <a16:creationId xmlns:a16="http://schemas.microsoft.com/office/drawing/2014/main" id="{6CA1D6BD-7D6F-5E94-58ED-92A7B7EB16BF}"/>
                  </a:ext>
                </a:extLst>
              </p:cNvPr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3">
                <a:extLst>
                  <a:ext uri="{FF2B5EF4-FFF2-40B4-BE49-F238E27FC236}">
                    <a16:creationId xmlns:a16="http://schemas.microsoft.com/office/drawing/2014/main" id="{DA08639F-211F-E4B9-2014-8CBA66C78BD8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73">
                <a:extLst>
                  <a:ext uri="{FF2B5EF4-FFF2-40B4-BE49-F238E27FC236}">
                    <a16:creationId xmlns:a16="http://schemas.microsoft.com/office/drawing/2014/main" id="{DD438EE0-EEF6-4B8B-FF30-02A1FACD6DAA}"/>
                  </a:ext>
                </a:extLst>
              </p:cNvPr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73">
                <a:extLst>
                  <a:ext uri="{FF2B5EF4-FFF2-40B4-BE49-F238E27FC236}">
                    <a16:creationId xmlns:a16="http://schemas.microsoft.com/office/drawing/2014/main" id="{FD7B3FA7-AF5A-6346-363F-B0E2AF970E9E}"/>
                  </a:ext>
                </a:extLst>
              </p:cNvPr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73">
                <a:extLst>
                  <a:ext uri="{FF2B5EF4-FFF2-40B4-BE49-F238E27FC236}">
                    <a16:creationId xmlns:a16="http://schemas.microsoft.com/office/drawing/2014/main" id="{DD889E97-BAD3-49C2-FFEB-13F463E97701}"/>
                  </a:ext>
                </a:extLst>
              </p:cNvPr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73">
                <a:extLst>
                  <a:ext uri="{FF2B5EF4-FFF2-40B4-BE49-F238E27FC236}">
                    <a16:creationId xmlns:a16="http://schemas.microsoft.com/office/drawing/2014/main" id="{C2294CFC-1509-FBF8-EF0A-0FBE96C33767}"/>
                  </a:ext>
                </a:extLst>
              </p:cNvPr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73">
                <a:extLst>
                  <a:ext uri="{FF2B5EF4-FFF2-40B4-BE49-F238E27FC236}">
                    <a16:creationId xmlns:a16="http://schemas.microsoft.com/office/drawing/2014/main" id="{24F07BAC-DDD5-D274-304A-50E404D98A77}"/>
                  </a:ext>
                </a:extLst>
              </p:cNvPr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73">
                <a:extLst>
                  <a:ext uri="{FF2B5EF4-FFF2-40B4-BE49-F238E27FC236}">
                    <a16:creationId xmlns:a16="http://schemas.microsoft.com/office/drawing/2014/main" id="{E6F96BC6-A15F-36E0-094A-797BB9027348}"/>
                  </a:ext>
                </a:extLst>
              </p:cNvPr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73">
                <a:extLst>
                  <a:ext uri="{FF2B5EF4-FFF2-40B4-BE49-F238E27FC236}">
                    <a16:creationId xmlns:a16="http://schemas.microsoft.com/office/drawing/2014/main" id="{07B58176-AADA-6A88-639F-5315A97CF1FC}"/>
                  </a:ext>
                </a:extLst>
              </p:cNvPr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73">
                <a:extLst>
                  <a:ext uri="{FF2B5EF4-FFF2-40B4-BE49-F238E27FC236}">
                    <a16:creationId xmlns:a16="http://schemas.microsoft.com/office/drawing/2014/main" id="{96A0E8DF-4929-28F1-4792-9EE0849836E2}"/>
                  </a:ext>
                </a:extLst>
              </p:cNvPr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73">
                <a:extLst>
                  <a:ext uri="{FF2B5EF4-FFF2-40B4-BE49-F238E27FC236}">
                    <a16:creationId xmlns:a16="http://schemas.microsoft.com/office/drawing/2014/main" id="{DE08401C-4E56-655D-72D2-740CA916862D}"/>
                  </a:ext>
                </a:extLst>
              </p:cNvPr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73">
                <a:extLst>
                  <a:ext uri="{FF2B5EF4-FFF2-40B4-BE49-F238E27FC236}">
                    <a16:creationId xmlns:a16="http://schemas.microsoft.com/office/drawing/2014/main" id="{F16549A1-3509-240C-E1A4-A8CA3A16DB36}"/>
                  </a:ext>
                </a:extLst>
              </p:cNvPr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73">
                <a:extLst>
                  <a:ext uri="{FF2B5EF4-FFF2-40B4-BE49-F238E27FC236}">
                    <a16:creationId xmlns:a16="http://schemas.microsoft.com/office/drawing/2014/main" id="{EBC27856-F7E1-C276-1E1C-4A2C34B768C9}"/>
                  </a:ext>
                </a:extLst>
              </p:cNvPr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73">
                <a:extLst>
                  <a:ext uri="{FF2B5EF4-FFF2-40B4-BE49-F238E27FC236}">
                    <a16:creationId xmlns:a16="http://schemas.microsoft.com/office/drawing/2014/main" id="{6F13B44A-DAC7-AE54-BE3D-11B75D7FCCB1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73">
                <a:extLst>
                  <a:ext uri="{FF2B5EF4-FFF2-40B4-BE49-F238E27FC236}">
                    <a16:creationId xmlns:a16="http://schemas.microsoft.com/office/drawing/2014/main" id="{CEAFFB6A-9324-6E0E-C8AA-4FF0859A5DD8}"/>
                  </a:ext>
                </a:extLst>
              </p:cNvPr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73">
                <a:extLst>
                  <a:ext uri="{FF2B5EF4-FFF2-40B4-BE49-F238E27FC236}">
                    <a16:creationId xmlns:a16="http://schemas.microsoft.com/office/drawing/2014/main" id="{220DCE25-E570-888F-7597-B99C0634D67D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73">
                <a:extLst>
                  <a:ext uri="{FF2B5EF4-FFF2-40B4-BE49-F238E27FC236}">
                    <a16:creationId xmlns:a16="http://schemas.microsoft.com/office/drawing/2014/main" id="{BE3B7E4C-2219-6939-ABFC-4D0AD7E78B60}"/>
                  </a:ext>
                </a:extLst>
              </p:cNvPr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73">
                <a:extLst>
                  <a:ext uri="{FF2B5EF4-FFF2-40B4-BE49-F238E27FC236}">
                    <a16:creationId xmlns:a16="http://schemas.microsoft.com/office/drawing/2014/main" id="{DD424D82-5F70-671B-B0DE-D3D7EC464A56}"/>
                  </a:ext>
                </a:extLst>
              </p:cNvPr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73">
                <a:extLst>
                  <a:ext uri="{FF2B5EF4-FFF2-40B4-BE49-F238E27FC236}">
                    <a16:creationId xmlns:a16="http://schemas.microsoft.com/office/drawing/2014/main" id="{7B41D014-B60D-F42B-07E7-30F6D7A0DA28}"/>
                  </a:ext>
                </a:extLst>
              </p:cNvPr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73">
                <a:extLst>
                  <a:ext uri="{FF2B5EF4-FFF2-40B4-BE49-F238E27FC236}">
                    <a16:creationId xmlns:a16="http://schemas.microsoft.com/office/drawing/2014/main" id="{9C815B09-DE70-112C-2E14-D94005B4C08D}"/>
                  </a:ext>
                </a:extLst>
              </p:cNvPr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73">
                <a:extLst>
                  <a:ext uri="{FF2B5EF4-FFF2-40B4-BE49-F238E27FC236}">
                    <a16:creationId xmlns:a16="http://schemas.microsoft.com/office/drawing/2014/main" id="{097CD5DF-D8F2-F128-4810-32F632FE730C}"/>
                  </a:ext>
                </a:extLst>
              </p:cNvPr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73">
                <a:extLst>
                  <a:ext uri="{FF2B5EF4-FFF2-40B4-BE49-F238E27FC236}">
                    <a16:creationId xmlns:a16="http://schemas.microsoft.com/office/drawing/2014/main" id="{AD2D1970-C387-7CF5-D053-BF629B3066A1}"/>
                  </a:ext>
                </a:extLst>
              </p:cNvPr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73">
                <a:extLst>
                  <a:ext uri="{FF2B5EF4-FFF2-40B4-BE49-F238E27FC236}">
                    <a16:creationId xmlns:a16="http://schemas.microsoft.com/office/drawing/2014/main" id="{8ED65C8A-AB94-0443-DD51-B67288C2F858}"/>
                  </a:ext>
                </a:extLst>
              </p:cNvPr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73">
                <a:extLst>
                  <a:ext uri="{FF2B5EF4-FFF2-40B4-BE49-F238E27FC236}">
                    <a16:creationId xmlns:a16="http://schemas.microsoft.com/office/drawing/2014/main" id="{C6EC911B-4406-2FA7-3839-FD8D020A3CBF}"/>
                  </a:ext>
                </a:extLst>
              </p:cNvPr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73">
                <a:extLst>
                  <a:ext uri="{FF2B5EF4-FFF2-40B4-BE49-F238E27FC236}">
                    <a16:creationId xmlns:a16="http://schemas.microsoft.com/office/drawing/2014/main" id="{3A30E124-94C5-4CBC-2E1F-5751B6C5B9C7}"/>
                  </a:ext>
                </a:extLst>
              </p:cNvPr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73">
                <a:extLst>
                  <a:ext uri="{FF2B5EF4-FFF2-40B4-BE49-F238E27FC236}">
                    <a16:creationId xmlns:a16="http://schemas.microsoft.com/office/drawing/2014/main" id="{D0B63370-9169-E5CF-8BE2-F5136D079647}"/>
                  </a:ext>
                </a:extLst>
              </p:cNvPr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73">
                <a:extLst>
                  <a:ext uri="{FF2B5EF4-FFF2-40B4-BE49-F238E27FC236}">
                    <a16:creationId xmlns:a16="http://schemas.microsoft.com/office/drawing/2014/main" id="{0BF1DAFA-CD54-5DE9-3F91-A516C9D0243B}"/>
                  </a:ext>
                </a:extLst>
              </p:cNvPr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73">
                <a:extLst>
                  <a:ext uri="{FF2B5EF4-FFF2-40B4-BE49-F238E27FC236}">
                    <a16:creationId xmlns:a16="http://schemas.microsoft.com/office/drawing/2014/main" id="{50B111FA-FB5B-C2EF-1C4A-A2AD1B12D158}"/>
                  </a:ext>
                </a:extLst>
              </p:cNvPr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73">
                <a:extLst>
                  <a:ext uri="{FF2B5EF4-FFF2-40B4-BE49-F238E27FC236}">
                    <a16:creationId xmlns:a16="http://schemas.microsoft.com/office/drawing/2014/main" id="{1C59C365-E520-3063-EE3A-B6605F3C142F}"/>
                  </a:ext>
                </a:extLst>
              </p:cNvPr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73">
                <a:extLst>
                  <a:ext uri="{FF2B5EF4-FFF2-40B4-BE49-F238E27FC236}">
                    <a16:creationId xmlns:a16="http://schemas.microsoft.com/office/drawing/2014/main" id="{FF2D1B9B-3D98-E805-AF58-86C52DC5FDC2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73">
                <a:extLst>
                  <a:ext uri="{FF2B5EF4-FFF2-40B4-BE49-F238E27FC236}">
                    <a16:creationId xmlns:a16="http://schemas.microsoft.com/office/drawing/2014/main" id="{0F734FB1-FA98-7D5E-5702-2716E98C699E}"/>
                  </a:ext>
                </a:extLst>
              </p:cNvPr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73">
                <a:extLst>
                  <a:ext uri="{FF2B5EF4-FFF2-40B4-BE49-F238E27FC236}">
                    <a16:creationId xmlns:a16="http://schemas.microsoft.com/office/drawing/2014/main" id="{5972691C-77A4-C01E-0B99-1367391DF679}"/>
                  </a:ext>
                </a:extLst>
              </p:cNvPr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73">
                <a:extLst>
                  <a:ext uri="{FF2B5EF4-FFF2-40B4-BE49-F238E27FC236}">
                    <a16:creationId xmlns:a16="http://schemas.microsoft.com/office/drawing/2014/main" id="{1DB734C7-E8E8-FDFA-7094-99B08ABCCE6F}"/>
                  </a:ext>
                </a:extLst>
              </p:cNvPr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73">
                <a:extLst>
                  <a:ext uri="{FF2B5EF4-FFF2-40B4-BE49-F238E27FC236}">
                    <a16:creationId xmlns:a16="http://schemas.microsoft.com/office/drawing/2014/main" id="{4F28030A-D1F5-8494-3827-33919F44E675}"/>
                  </a:ext>
                </a:extLst>
              </p:cNvPr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73">
                <a:extLst>
                  <a:ext uri="{FF2B5EF4-FFF2-40B4-BE49-F238E27FC236}">
                    <a16:creationId xmlns:a16="http://schemas.microsoft.com/office/drawing/2014/main" id="{ED2B5BDE-DBA0-1D51-E92F-8A6119E97D17}"/>
                  </a:ext>
                </a:extLst>
              </p:cNvPr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73">
                <a:extLst>
                  <a:ext uri="{FF2B5EF4-FFF2-40B4-BE49-F238E27FC236}">
                    <a16:creationId xmlns:a16="http://schemas.microsoft.com/office/drawing/2014/main" id="{49970907-5560-145A-A514-9679D0733CC0}"/>
                  </a:ext>
                </a:extLst>
              </p:cNvPr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73">
                <a:extLst>
                  <a:ext uri="{FF2B5EF4-FFF2-40B4-BE49-F238E27FC236}">
                    <a16:creationId xmlns:a16="http://schemas.microsoft.com/office/drawing/2014/main" id="{08611111-7EF2-03E3-F4D2-32CC3919CCA9}"/>
                  </a:ext>
                </a:extLst>
              </p:cNvPr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73">
                <a:extLst>
                  <a:ext uri="{FF2B5EF4-FFF2-40B4-BE49-F238E27FC236}">
                    <a16:creationId xmlns:a16="http://schemas.microsoft.com/office/drawing/2014/main" id="{EF0E4BB5-7235-DBA7-D4AC-9A34F2A7B4F9}"/>
                  </a:ext>
                </a:extLst>
              </p:cNvPr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73">
                <a:extLst>
                  <a:ext uri="{FF2B5EF4-FFF2-40B4-BE49-F238E27FC236}">
                    <a16:creationId xmlns:a16="http://schemas.microsoft.com/office/drawing/2014/main" id="{EF279ADB-387A-0013-817A-F5F4565E3E36}"/>
                  </a:ext>
                </a:extLst>
              </p:cNvPr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73">
                <a:extLst>
                  <a:ext uri="{FF2B5EF4-FFF2-40B4-BE49-F238E27FC236}">
                    <a16:creationId xmlns:a16="http://schemas.microsoft.com/office/drawing/2014/main" id="{BDBA5272-FAC0-923C-C0D5-AA182CE2047E}"/>
                  </a:ext>
                </a:extLst>
              </p:cNvPr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73">
                <a:extLst>
                  <a:ext uri="{FF2B5EF4-FFF2-40B4-BE49-F238E27FC236}">
                    <a16:creationId xmlns:a16="http://schemas.microsoft.com/office/drawing/2014/main" id="{E80F295C-49AE-40F5-01F2-CBF20D31DE00}"/>
                  </a:ext>
                </a:extLst>
              </p:cNvPr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73">
                <a:extLst>
                  <a:ext uri="{FF2B5EF4-FFF2-40B4-BE49-F238E27FC236}">
                    <a16:creationId xmlns:a16="http://schemas.microsoft.com/office/drawing/2014/main" id="{367B1BF8-CD56-8178-453B-1D2CF3BE9AB3}"/>
                  </a:ext>
                </a:extLst>
              </p:cNvPr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73">
                <a:extLst>
                  <a:ext uri="{FF2B5EF4-FFF2-40B4-BE49-F238E27FC236}">
                    <a16:creationId xmlns:a16="http://schemas.microsoft.com/office/drawing/2014/main" id="{904EC938-0309-1C42-D31E-EA67186A0A53}"/>
                  </a:ext>
                </a:extLst>
              </p:cNvPr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73">
                <a:extLst>
                  <a:ext uri="{FF2B5EF4-FFF2-40B4-BE49-F238E27FC236}">
                    <a16:creationId xmlns:a16="http://schemas.microsoft.com/office/drawing/2014/main" id="{CE6DC6D6-0820-B49B-942C-6D13BE2ACBC5}"/>
                  </a:ext>
                </a:extLst>
              </p:cNvPr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73">
                <a:extLst>
                  <a:ext uri="{FF2B5EF4-FFF2-40B4-BE49-F238E27FC236}">
                    <a16:creationId xmlns:a16="http://schemas.microsoft.com/office/drawing/2014/main" id="{E59E3400-B9E9-76C2-B7D8-08255FAB33C4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73">
                <a:extLst>
                  <a:ext uri="{FF2B5EF4-FFF2-40B4-BE49-F238E27FC236}">
                    <a16:creationId xmlns:a16="http://schemas.microsoft.com/office/drawing/2014/main" id="{65C59884-3FE8-96BA-33ED-D561020B5D0F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73">
                <a:extLst>
                  <a:ext uri="{FF2B5EF4-FFF2-40B4-BE49-F238E27FC236}">
                    <a16:creationId xmlns:a16="http://schemas.microsoft.com/office/drawing/2014/main" id="{9E8C4844-A0D4-C22C-7DBE-1927AA5394F9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73">
                <a:extLst>
                  <a:ext uri="{FF2B5EF4-FFF2-40B4-BE49-F238E27FC236}">
                    <a16:creationId xmlns:a16="http://schemas.microsoft.com/office/drawing/2014/main" id="{BA68F0E5-2F2A-9BEB-9AC6-9D91C2481BEC}"/>
                  </a:ext>
                </a:extLst>
              </p:cNvPr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73">
                <a:extLst>
                  <a:ext uri="{FF2B5EF4-FFF2-40B4-BE49-F238E27FC236}">
                    <a16:creationId xmlns:a16="http://schemas.microsoft.com/office/drawing/2014/main" id="{911E11CC-F862-C719-8EF5-0860E12FAFC3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73">
                <a:extLst>
                  <a:ext uri="{FF2B5EF4-FFF2-40B4-BE49-F238E27FC236}">
                    <a16:creationId xmlns:a16="http://schemas.microsoft.com/office/drawing/2014/main" id="{F08F3D80-54C2-103E-0E24-794BF0022571}"/>
                  </a:ext>
                </a:extLst>
              </p:cNvPr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3">
                <a:extLst>
                  <a:ext uri="{FF2B5EF4-FFF2-40B4-BE49-F238E27FC236}">
                    <a16:creationId xmlns:a16="http://schemas.microsoft.com/office/drawing/2014/main" id="{CB833F48-9F64-9DB9-915D-5DF30AA720F5}"/>
                  </a:ext>
                </a:extLst>
              </p:cNvPr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3">
                <a:extLst>
                  <a:ext uri="{FF2B5EF4-FFF2-40B4-BE49-F238E27FC236}">
                    <a16:creationId xmlns:a16="http://schemas.microsoft.com/office/drawing/2014/main" id="{12BC1539-C543-62A5-DF16-39AC9E5342FF}"/>
                  </a:ext>
                </a:extLst>
              </p:cNvPr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3">
                <a:extLst>
                  <a:ext uri="{FF2B5EF4-FFF2-40B4-BE49-F238E27FC236}">
                    <a16:creationId xmlns:a16="http://schemas.microsoft.com/office/drawing/2014/main" id="{68A532B9-7D29-5C3F-6BBB-546A7C808C0E}"/>
                  </a:ext>
                </a:extLst>
              </p:cNvPr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3">
                <a:extLst>
                  <a:ext uri="{FF2B5EF4-FFF2-40B4-BE49-F238E27FC236}">
                    <a16:creationId xmlns:a16="http://schemas.microsoft.com/office/drawing/2014/main" id="{14AA024A-FEC7-C56B-DA67-7193361BE24B}"/>
                  </a:ext>
                </a:extLst>
              </p:cNvPr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3">
                <a:extLst>
                  <a:ext uri="{FF2B5EF4-FFF2-40B4-BE49-F238E27FC236}">
                    <a16:creationId xmlns:a16="http://schemas.microsoft.com/office/drawing/2014/main" id="{68DD41B5-1AA0-62B9-65AD-819D2A5C5CCC}"/>
                  </a:ext>
                </a:extLst>
              </p:cNvPr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3">
                <a:extLst>
                  <a:ext uri="{FF2B5EF4-FFF2-40B4-BE49-F238E27FC236}">
                    <a16:creationId xmlns:a16="http://schemas.microsoft.com/office/drawing/2014/main" id="{34A377A5-3AF0-0A24-0EF7-8564AA0952A4}"/>
                  </a:ext>
                </a:extLst>
              </p:cNvPr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3">
                <a:extLst>
                  <a:ext uri="{FF2B5EF4-FFF2-40B4-BE49-F238E27FC236}">
                    <a16:creationId xmlns:a16="http://schemas.microsoft.com/office/drawing/2014/main" id="{509FD905-53E1-6251-ABDD-4345D515C9DC}"/>
                  </a:ext>
                </a:extLst>
              </p:cNvPr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3">
                <a:extLst>
                  <a:ext uri="{FF2B5EF4-FFF2-40B4-BE49-F238E27FC236}">
                    <a16:creationId xmlns:a16="http://schemas.microsoft.com/office/drawing/2014/main" id="{332B8B7E-1E9D-3864-95F7-E94DA6A9309B}"/>
                  </a:ext>
                </a:extLst>
              </p:cNvPr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3">
                <a:extLst>
                  <a:ext uri="{FF2B5EF4-FFF2-40B4-BE49-F238E27FC236}">
                    <a16:creationId xmlns:a16="http://schemas.microsoft.com/office/drawing/2014/main" id="{CC248A4E-F05C-09BC-0D31-BE45EF3F4DF8}"/>
                  </a:ext>
                </a:extLst>
              </p:cNvPr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73">
                <a:extLst>
                  <a:ext uri="{FF2B5EF4-FFF2-40B4-BE49-F238E27FC236}">
                    <a16:creationId xmlns:a16="http://schemas.microsoft.com/office/drawing/2014/main" id="{C6FC6B6C-B59E-0DDE-BE54-A1E5FDC824CF}"/>
                  </a:ext>
                </a:extLst>
              </p:cNvPr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73">
                <a:extLst>
                  <a:ext uri="{FF2B5EF4-FFF2-40B4-BE49-F238E27FC236}">
                    <a16:creationId xmlns:a16="http://schemas.microsoft.com/office/drawing/2014/main" id="{74CDBDE2-E39C-9FBC-93BC-D57634103952}"/>
                  </a:ext>
                </a:extLst>
              </p:cNvPr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73">
                <a:extLst>
                  <a:ext uri="{FF2B5EF4-FFF2-40B4-BE49-F238E27FC236}">
                    <a16:creationId xmlns:a16="http://schemas.microsoft.com/office/drawing/2014/main" id="{6450F1BB-8EC9-4A14-F0B7-562957D73856}"/>
                  </a:ext>
                </a:extLst>
              </p:cNvPr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73">
                <a:extLst>
                  <a:ext uri="{FF2B5EF4-FFF2-40B4-BE49-F238E27FC236}">
                    <a16:creationId xmlns:a16="http://schemas.microsoft.com/office/drawing/2014/main" id="{E3531553-0D58-2655-AAB3-6FEF92031F38}"/>
                  </a:ext>
                </a:extLst>
              </p:cNvPr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3">
                <a:extLst>
                  <a:ext uri="{FF2B5EF4-FFF2-40B4-BE49-F238E27FC236}">
                    <a16:creationId xmlns:a16="http://schemas.microsoft.com/office/drawing/2014/main" id="{6E34C191-0A02-35F8-AF4D-4DD4BF10856B}"/>
                  </a:ext>
                </a:extLst>
              </p:cNvPr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3">
                <a:extLst>
                  <a:ext uri="{FF2B5EF4-FFF2-40B4-BE49-F238E27FC236}">
                    <a16:creationId xmlns:a16="http://schemas.microsoft.com/office/drawing/2014/main" id="{5224270C-7F07-3B1C-DE7A-40FA106F5561}"/>
                  </a:ext>
                </a:extLst>
              </p:cNvPr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5" name="Google Shape;4435;p73">
              <a:extLst>
                <a:ext uri="{FF2B5EF4-FFF2-40B4-BE49-F238E27FC236}">
                  <a16:creationId xmlns:a16="http://schemas.microsoft.com/office/drawing/2014/main" id="{3182E5E2-D174-A2C4-05D1-66C4460546E5}"/>
                </a:ext>
              </a:extLst>
            </p:cNvPr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3">
              <a:extLst>
                <a:ext uri="{FF2B5EF4-FFF2-40B4-BE49-F238E27FC236}">
                  <a16:creationId xmlns:a16="http://schemas.microsoft.com/office/drawing/2014/main" id="{0D6467CE-A105-C0A7-A91F-407D9991E9C9}"/>
                </a:ext>
              </a:extLst>
            </p:cNvPr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3">
              <a:extLst>
                <a:ext uri="{FF2B5EF4-FFF2-40B4-BE49-F238E27FC236}">
                  <a16:creationId xmlns:a16="http://schemas.microsoft.com/office/drawing/2014/main" id="{5F94A7E5-B48F-F982-DB94-3952E86B6D7C}"/>
                </a:ext>
              </a:extLst>
            </p:cNvPr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3">
              <a:extLst>
                <a:ext uri="{FF2B5EF4-FFF2-40B4-BE49-F238E27FC236}">
                  <a16:creationId xmlns:a16="http://schemas.microsoft.com/office/drawing/2014/main" id="{F2FBD6D7-DD22-EC0E-43EA-AF5465D85968}"/>
                </a:ext>
              </a:extLst>
            </p:cNvPr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3">
              <a:extLst>
                <a:ext uri="{FF2B5EF4-FFF2-40B4-BE49-F238E27FC236}">
                  <a16:creationId xmlns:a16="http://schemas.microsoft.com/office/drawing/2014/main" id="{F75159BA-EE53-AC78-53E6-9FC8BFC7A228}"/>
                </a:ext>
              </a:extLst>
            </p:cNvPr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3">
              <a:extLst>
                <a:ext uri="{FF2B5EF4-FFF2-40B4-BE49-F238E27FC236}">
                  <a16:creationId xmlns:a16="http://schemas.microsoft.com/office/drawing/2014/main" id="{EDD17EBE-BA1C-F45F-199E-2B1A3BC77D26}"/>
                </a:ext>
              </a:extLst>
            </p:cNvPr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3">
              <a:extLst>
                <a:ext uri="{FF2B5EF4-FFF2-40B4-BE49-F238E27FC236}">
                  <a16:creationId xmlns:a16="http://schemas.microsoft.com/office/drawing/2014/main" id="{8C142B7E-A313-E1E1-E5E8-08DF271B1F71}"/>
                </a:ext>
              </a:extLst>
            </p:cNvPr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3">
              <a:extLst>
                <a:ext uri="{FF2B5EF4-FFF2-40B4-BE49-F238E27FC236}">
                  <a16:creationId xmlns:a16="http://schemas.microsoft.com/office/drawing/2014/main" id="{74C83D0A-1406-9396-643B-A038F534D090}"/>
                </a:ext>
              </a:extLst>
            </p:cNvPr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3">
              <a:extLst>
                <a:ext uri="{FF2B5EF4-FFF2-40B4-BE49-F238E27FC236}">
                  <a16:creationId xmlns:a16="http://schemas.microsoft.com/office/drawing/2014/main" id="{7CD20E11-6F94-2DCF-9543-A6D3AC39CE6C}"/>
                </a:ext>
              </a:extLst>
            </p:cNvPr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3">
              <a:extLst>
                <a:ext uri="{FF2B5EF4-FFF2-40B4-BE49-F238E27FC236}">
                  <a16:creationId xmlns:a16="http://schemas.microsoft.com/office/drawing/2014/main" id="{B1F7B45D-BFC7-3729-A433-32500E34DD84}"/>
                </a:ext>
              </a:extLst>
            </p:cNvPr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73">
            <a:extLst>
              <a:ext uri="{FF2B5EF4-FFF2-40B4-BE49-F238E27FC236}">
                <a16:creationId xmlns:a16="http://schemas.microsoft.com/office/drawing/2014/main" id="{ED8B6436-8139-C474-106C-3315EFE0309E}"/>
              </a:ext>
            </a:extLst>
          </p:cNvPr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6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dirty="0"/>
          </a:p>
        </p:txBody>
      </p:sp>
      <p:grpSp>
        <p:nvGrpSpPr>
          <p:cNvPr id="3428" name="Google Shape;3428;p69"/>
          <p:cNvGrpSpPr/>
          <p:nvPr/>
        </p:nvGrpSpPr>
        <p:grpSpPr>
          <a:xfrm rot="1321491" flipH="1">
            <a:off x="7978064" y="4248133"/>
            <a:ext cx="714934" cy="378491"/>
            <a:chOff x="-1074225" y="4512538"/>
            <a:chExt cx="714950" cy="378500"/>
          </a:xfrm>
        </p:grpSpPr>
        <p:sp>
          <p:nvSpPr>
            <p:cNvPr id="3429" name="Google Shape;3429;p6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9"/>
          <p:cNvGrpSpPr/>
          <p:nvPr/>
        </p:nvGrpSpPr>
        <p:grpSpPr>
          <a:xfrm>
            <a:off x="595058" y="545935"/>
            <a:ext cx="714950" cy="378500"/>
            <a:chOff x="-1074225" y="4512538"/>
            <a:chExt cx="714950" cy="378500"/>
          </a:xfrm>
        </p:grpSpPr>
        <p:sp>
          <p:nvSpPr>
            <p:cNvPr id="3441" name="Google Shape;3441;p6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9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69"/>
          <p:cNvGrpSpPr/>
          <p:nvPr/>
        </p:nvGrpSpPr>
        <p:grpSpPr>
          <a:xfrm>
            <a:off x="7715851" y="445296"/>
            <a:ext cx="714936" cy="971200"/>
            <a:chOff x="638276" y="3526008"/>
            <a:chExt cx="714936" cy="971200"/>
          </a:xfrm>
        </p:grpSpPr>
        <p:sp>
          <p:nvSpPr>
            <p:cNvPr id="3454" name="Google Shape;3454;p69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5" name="Google Shape;3455;p69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456" name="Google Shape;3456;p69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9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9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69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69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9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9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69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69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9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9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9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9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9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9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9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9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9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9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9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9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9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9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9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9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9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3D395F69-51AB-C338-5A82-2BB3008FB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12" y="1242744"/>
            <a:ext cx="716266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457200" eaLnBrk="0" fontAlgn="base" hangingPunct="0">
              <a:spcBef>
                <a:spcPts val="600"/>
              </a:spcBef>
              <a:spcAft>
                <a:spcPts val="600"/>
              </a:spcAft>
              <a:buClrTx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Hiển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thị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tin chi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tên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lượng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còn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thêm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xóa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trị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lọc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cụ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khóa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tên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hoặc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biệt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dấu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phù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ngôn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ngữ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giỏ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thanh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phép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thêm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lượng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xóa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khỏi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giỏ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tùy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toàn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mật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ational Library Workers Day XL by Slidesgo">
  <a:themeElements>
    <a:clrScheme name="Simple Light">
      <a:dk1>
        <a:srgbClr val="421B1A"/>
      </a:dk1>
      <a:lt1>
        <a:srgbClr val="FFF0D7"/>
      </a:lt1>
      <a:dk2>
        <a:srgbClr val="C13633"/>
      </a:dk2>
      <a:lt2>
        <a:srgbClr val="893128"/>
      </a:lt2>
      <a:accent1>
        <a:srgbClr val="722420"/>
      </a:accent1>
      <a:accent2>
        <a:srgbClr val="904D9E"/>
      </a:accent2>
      <a:accent3>
        <a:srgbClr val="3D7391"/>
      </a:accent3>
      <a:accent4>
        <a:srgbClr val="D88445"/>
      </a:accent4>
      <a:accent5>
        <a:srgbClr val="827423"/>
      </a:accent5>
      <a:accent6>
        <a:srgbClr val="C13633"/>
      </a:accent6>
      <a:hlink>
        <a:srgbClr val="FFB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1559</Words>
  <Application>Microsoft Office PowerPoint</Application>
  <PresentationFormat>On-screen Show (16:9)</PresentationFormat>
  <Paragraphs>126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Cascadia Mono</vt:lpstr>
      <vt:lpstr>Abril Fatface</vt:lpstr>
      <vt:lpstr>Anaheim</vt:lpstr>
      <vt:lpstr>Inter</vt:lpstr>
      <vt:lpstr>ADLaM Display</vt:lpstr>
      <vt:lpstr>Arial</vt:lpstr>
      <vt:lpstr>Nunito Light</vt:lpstr>
      <vt:lpstr>National Library Workers Day XL by Slidesgo</vt:lpstr>
      <vt:lpstr>Trang web bán sách</vt:lpstr>
      <vt:lpstr>PowerPoint Presentation</vt:lpstr>
      <vt:lpstr>Lời cảm ơn</vt:lpstr>
      <vt:lpstr>Nội dung thuyết trình</vt:lpstr>
      <vt:lpstr>Đặt vấn đề</vt:lpstr>
      <vt:lpstr>Đặt vấn đề</vt:lpstr>
      <vt:lpstr>Đặt vấn đề</vt:lpstr>
      <vt:lpstr>Mục đích &amp; Yêu cầu</vt:lpstr>
      <vt:lpstr>Yêu cầu</vt:lpstr>
      <vt:lpstr>Yêu cầu</vt:lpstr>
      <vt:lpstr> Mục đích</vt:lpstr>
      <vt:lpstr>Giới thiệu về công nghệ</vt:lpstr>
      <vt:lpstr>Công nghệ</vt:lpstr>
      <vt:lpstr>Giới thiệu về chức năng</vt:lpstr>
      <vt:lpstr>Chức năng</vt:lpstr>
      <vt:lpstr>Chức năng</vt:lpstr>
      <vt:lpstr>Giới thiệu trang web</vt:lpstr>
      <vt:lpstr>Trang chủ-trang sản phẩm</vt:lpstr>
      <vt:lpstr>Trang chủ-trang sản phẩm</vt:lpstr>
      <vt:lpstr>Trang tin tức</vt:lpstr>
      <vt:lpstr>Trang danh mục sách</vt:lpstr>
      <vt:lpstr>Trang danh mục sách</vt:lpstr>
      <vt:lpstr>Trang đăng nhập</vt:lpstr>
      <vt:lpstr>Trang đăng ký</vt:lpstr>
      <vt:lpstr>Trang giỏ hàng</vt:lpstr>
      <vt:lpstr>Chức năng tìm kiếm</vt:lpstr>
      <vt:lpstr>Trang chủ - trang quản trị</vt:lpstr>
      <vt:lpstr>Quản lý danh mục</vt:lpstr>
      <vt:lpstr>Quản lý người dùng</vt:lpstr>
      <vt:lpstr>Quản lý sách</vt:lpstr>
      <vt:lpstr>Quản lý đặt hàng - Order</vt:lpstr>
      <vt:lpstr>Quản lý đơn hàng- OrderDetail</vt:lpstr>
      <vt:lpstr>Lời kết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Rito K</cp:lastModifiedBy>
  <cp:revision>26</cp:revision>
  <dcterms:modified xsi:type="dcterms:W3CDTF">2024-11-14T08:33:02Z</dcterms:modified>
</cp:coreProperties>
</file>